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510" y="4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800600" y="4624668"/>
            <a:ext cx="4038600" cy="933450"/>
          </a:xfrm>
        </p:spPr>
        <p:txBody>
          <a:bodyPr>
            <a:normAutofit/>
          </a:bodyPr>
          <a:lstStyle>
            <a:lvl1pPr>
              <a:defRPr sz="2800"/>
            </a:lvl1pPr>
          </a:lstStyle>
          <a:p>
            <a:r>
              <a:rPr lang="en-US" smtClean="0"/>
              <a:t>Click to edit Master title style</a:t>
            </a:r>
            <a:endParaRPr/>
          </a:p>
        </p:txBody>
      </p:sp>
      <p:sp>
        <p:nvSpPr>
          <p:cNvPr id="3" name="Subtitle 2"/>
          <p:cNvSpPr>
            <a:spLocks noGrp="1"/>
          </p:cNvSpPr>
          <p:nvPr>
            <p:ph type="subTitle" idx="1"/>
          </p:nvPr>
        </p:nvSpPr>
        <p:spPr>
          <a:xfrm>
            <a:off x="4800600" y="5562599"/>
            <a:ext cx="4038600" cy="748553"/>
          </a:xfrm>
        </p:spPr>
        <p:txBody>
          <a:bodyPr>
            <a:normAutofit/>
          </a:bodyPr>
          <a:lstStyle>
            <a:lvl1pPr marL="0" indent="0" algn="l">
              <a:spcBef>
                <a:spcPts val="300"/>
              </a:spcBef>
              <a:buNone/>
              <a:defRPr sz="1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a:xfrm>
            <a:off x="4800600" y="6425640"/>
            <a:ext cx="1232647" cy="365125"/>
          </a:xfrm>
        </p:spPr>
        <p:txBody>
          <a:bodyPr/>
          <a:lstStyle>
            <a:lvl1pPr algn="l">
              <a:defRPr/>
            </a:lvl1pPr>
          </a:lstStyle>
          <a:p>
            <a:fld id="{28C4D8E1-2DC1-4448-83AD-334A8ED18E10}" type="datetimeFigureOut">
              <a:rPr lang="en-US" smtClean="0"/>
              <a:pPr/>
              <a:t>8/22/2018</a:t>
            </a:fld>
            <a:endParaRPr lang="en-US" dirty="0"/>
          </a:p>
        </p:txBody>
      </p:sp>
      <p:sp>
        <p:nvSpPr>
          <p:cNvPr id="5" name="Footer Placeholder 4"/>
          <p:cNvSpPr>
            <a:spLocks noGrp="1"/>
          </p:cNvSpPr>
          <p:nvPr>
            <p:ph type="ftr" sz="quarter" idx="11"/>
          </p:nvPr>
        </p:nvSpPr>
        <p:spPr>
          <a:xfrm>
            <a:off x="6311153" y="6425640"/>
            <a:ext cx="2617694" cy="365125"/>
          </a:xfrm>
        </p:spPr>
        <p:txBody>
          <a:bodyPr/>
          <a:lstStyle>
            <a:lvl1pPr algn="r">
              <a:defRPr/>
            </a:lvl1pPr>
          </a:lstStyle>
          <a:p>
            <a:endParaRPr lang="en-US" dirty="0"/>
          </a:p>
        </p:txBody>
      </p:sp>
      <p:sp>
        <p:nvSpPr>
          <p:cNvPr id="7" name="Rectangle 6"/>
          <p:cNvSpPr/>
          <p:nvPr/>
        </p:nvSpPr>
        <p:spPr>
          <a:xfrm>
            <a:off x="282575" y="228600"/>
            <a:ext cx="4235450" cy="4187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4624388" y="237744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15" name="TextBox 14"/>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1" name="Rectangle 10"/>
          <p:cNvSpPr/>
          <p:nvPr/>
        </p:nvSpPr>
        <p:spPr>
          <a:xfrm>
            <a:off x="4624388" y="228600"/>
            <a:ext cx="2057400" cy="2039112"/>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6802438" y="2377440"/>
            <a:ext cx="2057400" cy="203911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sp>
        <p:nvSpPr>
          <p:cNvPr id="8" name="Rectangle 7"/>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5" name="Date Placeholder 4"/>
          <p:cNvSpPr>
            <a:spLocks noGrp="1"/>
          </p:cNvSpPr>
          <p:nvPr>
            <p:ph type="dt" sz="half" idx="10"/>
          </p:nvPr>
        </p:nvSpPr>
        <p:spPr/>
        <p:txBody>
          <a:bodyPr/>
          <a:lstStyle/>
          <a:p>
            <a:fld id="{28C4D8E1-2DC1-4448-83AD-334A8ED18E10}" type="datetimeFigureOut">
              <a:rPr lang="en-US" smtClean="0"/>
              <a:pPr/>
              <a:t>8/22/2018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296DED7-D196-4256-A5AB-392FD68AD15C}" type="slidenum">
              <a:rPr lang="en-US" smtClean="0"/>
              <a:pPr/>
              <a:t>‹#›</a:t>
            </a:fld>
            <a:endParaRPr lang="en-US" dirty="0"/>
          </a:p>
        </p:txBody>
      </p:sp>
      <p:sp>
        <p:nvSpPr>
          <p:cNvPr id="12" name="Content Placeholder 2"/>
          <p:cNvSpPr>
            <a:spLocks noGrp="1"/>
          </p:cNvSpPr>
          <p:nvPr>
            <p:ph sz="half" idx="17"/>
          </p:nvPr>
        </p:nvSpPr>
        <p:spPr>
          <a:xfrm>
            <a:off x="502920" y="1985963"/>
            <a:ext cx="3657413"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4" name="Content Placeholder 2"/>
          <p:cNvSpPr>
            <a:spLocks noGrp="1"/>
          </p:cNvSpPr>
          <p:nvPr>
            <p:ph sz="half" idx="18"/>
          </p:nvPr>
        </p:nvSpPr>
        <p:spPr>
          <a:xfrm>
            <a:off x="502920" y="4164965"/>
            <a:ext cx="3657413"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5" name="Content Placeholder 2"/>
          <p:cNvSpPr>
            <a:spLocks noGrp="1"/>
          </p:cNvSpPr>
          <p:nvPr>
            <p:ph sz="half" idx="1"/>
          </p:nvPr>
        </p:nvSpPr>
        <p:spPr>
          <a:xfrm>
            <a:off x="4410075" y="1985963"/>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6" name="Content Placeholder 2"/>
          <p:cNvSpPr>
            <a:spLocks noGrp="1"/>
          </p:cNvSpPr>
          <p:nvPr>
            <p:ph sz="half" idx="16"/>
          </p:nvPr>
        </p:nvSpPr>
        <p:spPr>
          <a:xfrm>
            <a:off x="4410075" y="4169664"/>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6" name="Rectangle 5"/>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TextBox 7"/>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28C4D8E1-2DC1-4448-83AD-334A8ED18E10}" type="datetimeFigureOut">
              <a:rPr lang="en-US" smtClean="0"/>
              <a:pPr/>
              <a:t>8/22/2018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296DED7-D196-4256-A5AB-392FD68AD15C}" type="slidenum">
              <a:rPr lang="en-US" smtClean="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
        <p:nvSpPr>
          <p:cNvPr id="5" name="Rectangle 4"/>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Date Placeholder 1"/>
          <p:cNvSpPr>
            <a:spLocks noGrp="1"/>
          </p:cNvSpPr>
          <p:nvPr>
            <p:ph type="dt" sz="half" idx="10"/>
          </p:nvPr>
        </p:nvSpPr>
        <p:spPr/>
        <p:txBody>
          <a:bodyPr/>
          <a:lstStyle/>
          <a:p>
            <a:fld id="{28C4D8E1-2DC1-4448-83AD-334A8ED18E10}" type="datetimeFigureOut">
              <a:rPr lang="en-US" smtClean="0"/>
              <a:pPr/>
              <a:t>8/22/2018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C296DED7-D196-4256-A5AB-392FD68AD15C}" type="slidenum">
              <a:rPr lang="en-US" smtClean="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282575" y="228600"/>
            <a:ext cx="3451225"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5" y="2571750"/>
            <a:ext cx="3255264" cy="1162050"/>
          </a:xfrm>
        </p:spPr>
        <p:txBody>
          <a:bodyPr anchor="b">
            <a:normAutofit/>
          </a:bodyPr>
          <a:lstStyle>
            <a:lvl1pPr algn="l">
              <a:defRPr sz="2600" b="0">
                <a:solidFill>
                  <a:schemeClr val="bg1"/>
                </a:solidFill>
              </a:defRPr>
            </a:lvl1pPr>
          </a:lstStyle>
          <a:p>
            <a:r>
              <a:rPr lang="en-US" smtClean="0"/>
              <a:t>Click to edit Master title style</a:t>
            </a:r>
            <a:endParaRPr dirty="0"/>
          </a:p>
        </p:txBody>
      </p:sp>
      <p:sp>
        <p:nvSpPr>
          <p:cNvPr id="3" name="Content Placeholder 2"/>
          <p:cNvSpPr>
            <a:spLocks noGrp="1"/>
          </p:cNvSpPr>
          <p:nvPr>
            <p:ph idx="1"/>
          </p:nvPr>
        </p:nvSpPr>
        <p:spPr>
          <a:xfrm>
            <a:off x="4168775" y="273050"/>
            <a:ext cx="4597399" cy="5853113"/>
          </a:xfrm>
        </p:spPr>
        <p:txBody>
          <a:bodyPr>
            <a:normAutofit/>
          </a:bodyPr>
          <a:lstStyle>
            <a:lvl1pPr>
              <a:defRPr sz="1800"/>
            </a:lvl1pPr>
            <a:lvl2pPr>
              <a:defRPr sz="18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381093" y="3733800"/>
            <a:ext cx="3255264" cy="2392363"/>
          </a:xfrm>
        </p:spPr>
        <p:txBody>
          <a:bodyPr/>
          <a:lstStyle>
            <a:lvl1pPr marL="0" indent="0">
              <a:spcBef>
                <a:spcPts val="6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fld id="{28C4D8E1-2DC1-4448-83AD-334A8ED18E10}" type="datetimeFigureOut">
              <a:rPr lang="en-US" smtClean="0"/>
              <a:pPr/>
              <a:t>8/22/2018</a:t>
            </a:fld>
            <a:endParaRPr lang="en-US" dirty="0"/>
          </a:p>
        </p:txBody>
      </p:sp>
      <p:sp>
        <p:nvSpPr>
          <p:cNvPr id="6" name="Footer Placeholder 5"/>
          <p:cNvSpPr>
            <a:spLocks noGrp="1"/>
          </p:cNvSpPr>
          <p:nvPr>
            <p:ph type="ftr" sz="quarter" idx="11"/>
          </p:nvPr>
        </p:nvSpPr>
        <p:spPr>
          <a:xfrm>
            <a:off x="3859305" y="6423585"/>
            <a:ext cx="3316941" cy="365125"/>
          </a:xfrm>
        </p:spPr>
        <p:txBody>
          <a:bodyPr/>
          <a:lstStyle/>
          <a:p>
            <a:endParaRPr lang="en-US" dirty="0"/>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169404" y="3124200"/>
            <a:ext cx="3898272" cy="871538"/>
          </a:xfrm>
        </p:spPr>
        <p:txBody>
          <a:bodyPr anchor="b">
            <a:normAutofit/>
          </a:bodyPr>
          <a:lstStyle>
            <a:lvl1pPr algn="l">
              <a:defRPr sz="2600" b="0"/>
            </a:lvl1pPr>
          </a:lstStyle>
          <a:p>
            <a:r>
              <a:rPr lang="en-US" smtClean="0"/>
              <a:t>Click to edit Master title style</a:t>
            </a:r>
            <a:endParaRPr/>
          </a:p>
        </p:txBody>
      </p:sp>
      <p:sp>
        <p:nvSpPr>
          <p:cNvPr id="3" name="Picture Placeholder 2"/>
          <p:cNvSpPr>
            <a:spLocks noGrp="1"/>
          </p:cNvSpPr>
          <p:nvPr>
            <p:ph type="pic" idx="1"/>
          </p:nvPr>
        </p:nvSpPr>
        <p:spPr>
          <a:xfrm>
            <a:off x="277906" y="228600"/>
            <a:ext cx="3460658" cy="634523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4169404" y="3995737"/>
            <a:ext cx="3898272" cy="2147888"/>
          </a:xfrm>
        </p:spPr>
        <p:txBody>
          <a:bodyPr/>
          <a:lstStyle>
            <a:lvl1pPr marL="0" indent="0">
              <a:spcBef>
                <a:spcPts val="6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fld id="{28C4D8E1-2DC1-4448-83AD-334A8ED18E10}" type="datetimeFigureOut">
              <a:rPr lang="en-US" smtClean="0"/>
              <a:pPr/>
              <a:t>8/22/2018</a:t>
            </a:fld>
            <a:endParaRPr lang="en-US" dirty="0"/>
          </a:p>
        </p:txBody>
      </p:sp>
      <p:sp>
        <p:nvSpPr>
          <p:cNvPr id="6" name="Footer Placeholder 5"/>
          <p:cNvSpPr>
            <a:spLocks noGrp="1"/>
          </p:cNvSpPr>
          <p:nvPr>
            <p:ph type="ftr" sz="quarter" idx="11"/>
          </p:nvPr>
        </p:nvSpPr>
        <p:spPr>
          <a:xfrm>
            <a:off x="4191000" y="6423585"/>
            <a:ext cx="3005138" cy="365125"/>
          </a:xfrm>
        </p:spPr>
        <p:txBody>
          <a:bodyPr/>
          <a:lstStyle/>
          <a:p>
            <a:endParaRPr lang="en-US" dirty="0"/>
          </a:p>
        </p:txBody>
      </p:sp>
      <p:sp>
        <p:nvSpPr>
          <p:cNvPr id="7" name="Slide Number Placeholder 6"/>
          <p:cNvSpPr>
            <a:spLocks noGrp="1"/>
          </p:cNvSpPr>
          <p:nvPr>
            <p:ph type="sldNum" sz="quarter" idx="12"/>
          </p:nvPr>
        </p:nvSpPr>
        <p:spPr/>
        <p:txBody>
          <a:bodyPr/>
          <a:lstStyle/>
          <a:p>
            <a:fld id="{C296DED7-D196-4256-A5AB-392FD68AD15C}" type="slidenum">
              <a:rPr lang="en-US" smtClean="0"/>
              <a:pPr/>
              <a:t>‹#›</a:t>
            </a:fld>
            <a:endParaRPr lang="en-US" dirty="0"/>
          </a:p>
        </p:txBody>
      </p:sp>
      <p:sp>
        <p:nvSpPr>
          <p:cNvPr id="10" name="TextBox 9"/>
          <p:cNvSpPr txBox="1"/>
          <p:nvPr/>
        </p:nvSpPr>
        <p:spPr>
          <a:xfrm>
            <a:off x="3990110" y="3370730"/>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506505" y="4424082"/>
            <a:ext cx="6191157" cy="833718"/>
          </a:xfrm>
        </p:spPr>
        <p:txBody>
          <a:bodyPr anchor="b">
            <a:normAutofit/>
          </a:bodyPr>
          <a:lstStyle>
            <a:lvl1pPr algn="l">
              <a:defRPr sz="2600" b="0"/>
            </a:lvl1pPr>
          </a:lstStyle>
          <a:p>
            <a:r>
              <a:rPr lang="en-US" smtClean="0"/>
              <a:t>Click to edit Master title style</a:t>
            </a:r>
            <a:endParaRPr/>
          </a:p>
        </p:txBody>
      </p:sp>
      <p:sp>
        <p:nvSpPr>
          <p:cNvPr id="3" name="Picture Placeholder 2"/>
          <p:cNvSpPr>
            <a:spLocks noGrp="1"/>
          </p:cNvSpPr>
          <p:nvPr>
            <p:ph type="pic" idx="1"/>
          </p:nvPr>
        </p:nvSpPr>
        <p:spPr>
          <a:xfrm>
            <a:off x="277905" y="228600"/>
            <a:ext cx="6378389" cy="418795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506505" y="5257799"/>
            <a:ext cx="6191157" cy="885825"/>
          </a:xfrm>
        </p:spPr>
        <p:txBody>
          <a:bodyPr/>
          <a:lstStyle>
            <a:lvl1pPr marL="0" indent="0">
              <a:spcBef>
                <a:spcPts val="3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8C4D8E1-2DC1-4448-83AD-334A8ED18E10}" type="datetimeFigureOut">
              <a:rPr lang="en-US" smtClean="0"/>
              <a:pPr/>
              <a:t>8/22/2018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296DED7-D196-4256-A5AB-392FD68AD15C}" type="slidenum">
              <a:rPr lang="en-US" smtClean="0"/>
              <a:pPr/>
              <a:t>‹#›</a:t>
            </a:fld>
            <a:endParaRPr lang="en-US" dirty="0"/>
          </a:p>
        </p:txBody>
      </p:sp>
      <p:sp>
        <p:nvSpPr>
          <p:cNvPr id="8" name="Rectangle 7"/>
          <p:cNvSpPr/>
          <p:nvPr/>
        </p:nvSpPr>
        <p:spPr>
          <a:xfrm>
            <a:off x="6802438" y="22860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Rectangle 8"/>
          <p:cNvSpPr/>
          <p:nvPr/>
        </p:nvSpPr>
        <p:spPr>
          <a:xfrm>
            <a:off x="6802438" y="2377440"/>
            <a:ext cx="2057400" cy="20391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327212" y="4632792"/>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2 Pictures with Caption">
    <p:spTree>
      <p:nvGrpSpPr>
        <p:cNvPr id="1" name=""/>
        <p:cNvGrpSpPr/>
        <p:nvPr/>
      </p:nvGrpSpPr>
      <p:grpSpPr>
        <a:xfrm>
          <a:off x="0" y="0"/>
          <a:ext cx="0" cy="0"/>
          <a:chOff x="0" y="0"/>
          <a:chExt cx="0" cy="0"/>
        </a:xfrm>
      </p:grpSpPr>
      <p:sp>
        <p:nvSpPr>
          <p:cNvPr id="8" name="Rectangle 7"/>
          <p:cNvSpPr/>
          <p:nvPr/>
        </p:nvSpPr>
        <p:spPr>
          <a:xfrm>
            <a:off x="282574" y="228600"/>
            <a:ext cx="6387167"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4" y="2571750"/>
            <a:ext cx="6181611" cy="1162050"/>
          </a:xfrm>
        </p:spPr>
        <p:txBody>
          <a:bodyPr anchor="b">
            <a:normAutofit/>
          </a:bodyPr>
          <a:lstStyle>
            <a:lvl1pPr algn="l">
              <a:defRPr sz="2600" b="0">
                <a:solidFill>
                  <a:schemeClr val="bg1"/>
                </a:solidFill>
              </a:defRPr>
            </a:lvl1pPr>
          </a:lstStyle>
          <a:p>
            <a:r>
              <a:rPr lang="en-US" smtClean="0"/>
              <a:t>Click to edit Master title style</a:t>
            </a:r>
            <a:endParaRPr/>
          </a:p>
        </p:txBody>
      </p:sp>
      <p:sp>
        <p:nvSpPr>
          <p:cNvPr id="4" name="Text Placeholder 3"/>
          <p:cNvSpPr>
            <a:spLocks noGrp="1"/>
          </p:cNvSpPr>
          <p:nvPr>
            <p:ph type="body" sz="half" idx="2"/>
          </p:nvPr>
        </p:nvSpPr>
        <p:spPr>
          <a:xfrm>
            <a:off x="381094" y="3733800"/>
            <a:ext cx="6179566" cy="2392363"/>
          </a:xfrm>
        </p:spPr>
        <p:txBody>
          <a:bodyPr/>
          <a:lstStyle>
            <a:lvl1pPr marL="0" indent="0">
              <a:spcBef>
                <a:spcPts val="6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5212262" y="6235607"/>
            <a:ext cx="1348398" cy="365125"/>
          </a:xfrm>
        </p:spPr>
        <p:txBody>
          <a:bodyPr/>
          <a:lstStyle>
            <a:lvl1pPr>
              <a:defRPr>
                <a:solidFill>
                  <a:schemeClr val="bg1"/>
                </a:solidFill>
              </a:defRPr>
            </a:lvl1pPr>
          </a:lstStyle>
          <a:p>
            <a:fld id="{28C4D8E1-2DC1-4448-83AD-334A8ED18E10}" type="datetimeFigureOut">
              <a:rPr lang="en-US" smtClean="0"/>
              <a:pPr/>
              <a:t>8/22/2018</a:t>
            </a:fld>
            <a:endParaRPr lang="en-US" dirty="0"/>
          </a:p>
        </p:txBody>
      </p:sp>
      <p:sp>
        <p:nvSpPr>
          <p:cNvPr id="6" name="Footer Placeholder 5"/>
          <p:cNvSpPr>
            <a:spLocks noGrp="1"/>
          </p:cNvSpPr>
          <p:nvPr>
            <p:ph type="ftr" sz="quarter" idx="11"/>
          </p:nvPr>
        </p:nvSpPr>
        <p:spPr>
          <a:xfrm>
            <a:off x="381095" y="6235607"/>
            <a:ext cx="4648105" cy="365125"/>
          </a:xfrm>
        </p:spPr>
        <p:txBody>
          <a:bodyPr/>
          <a:lstStyle>
            <a:lvl1pPr>
              <a:defRPr>
                <a:solidFill>
                  <a:schemeClr val="bg1"/>
                </a:solidFill>
              </a:defRPr>
            </a:lvl1pPr>
          </a:lstStyle>
          <a:p>
            <a:endParaRPr lang="en-US" dirty="0"/>
          </a:p>
        </p:txBody>
      </p:sp>
      <p:sp>
        <p:nvSpPr>
          <p:cNvPr id="7" name="Slide Number Placeholder 6"/>
          <p:cNvSpPr>
            <a:spLocks noGrp="1"/>
          </p:cNvSpPr>
          <p:nvPr>
            <p:ph type="sldNum" sz="quarter" idx="12"/>
          </p:nvPr>
        </p:nvSpPr>
        <p:spPr/>
        <p:txBody>
          <a:bodyPr/>
          <a:lstStyle/>
          <a:p>
            <a:fld id="{C296DED7-D196-4256-A5AB-392FD68AD15C}" type="slidenum">
              <a:rPr lang="en-US" smtClean="0"/>
              <a:pPr/>
              <a:t>‹#›</a:t>
            </a:fld>
            <a:endParaRPr lang="en-US" dirty="0"/>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0" name="Rectangle 9"/>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Picture Placeholder 12"/>
          <p:cNvSpPr>
            <a:spLocks noGrp="1"/>
          </p:cNvSpPr>
          <p:nvPr>
            <p:ph type="pic" sz="quarter" idx="13"/>
          </p:nvPr>
        </p:nvSpPr>
        <p:spPr>
          <a:xfrm>
            <a:off x="6802438" y="2374940"/>
            <a:ext cx="2057400" cy="2039112"/>
          </a:xfrm>
        </p:spPr>
        <p:txBody>
          <a:bodyPr/>
          <a:lstStyle>
            <a:lvl1pPr>
              <a:buNone/>
              <a:defRPr/>
            </a:lvl1pPr>
          </a:lstStyle>
          <a:p>
            <a:r>
              <a:rPr lang="en-US" smtClean="0"/>
              <a:t>Drag picture to placeholder or click icon to add</a:t>
            </a:r>
            <a:endParaRPr/>
          </a:p>
        </p:txBody>
      </p:sp>
      <p:sp>
        <p:nvSpPr>
          <p:cNvPr id="13" name="Picture Placeholder 12"/>
          <p:cNvSpPr>
            <a:spLocks noGrp="1"/>
          </p:cNvSpPr>
          <p:nvPr>
            <p:ph type="pic" sz="quarter" idx="14"/>
          </p:nvPr>
        </p:nvSpPr>
        <p:spPr>
          <a:xfrm>
            <a:off x="6802438" y="4535424"/>
            <a:ext cx="2057400" cy="2039112"/>
          </a:xfrm>
        </p:spPr>
        <p:txBody>
          <a:bodyPr/>
          <a:lstStyle>
            <a:lvl1pPr>
              <a:buNone/>
              <a:defRPr/>
            </a:lvl1pPr>
          </a:lstStyle>
          <a:p>
            <a:r>
              <a:rPr lang="en-US" smtClean="0"/>
              <a:t>Drag picture to placeholder or click icon to add</a:t>
            </a:r>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3 Pictures with Caption">
    <p:spTree>
      <p:nvGrpSpPr>
        <p:cNvPr id="1" name=""/>
        <p:cNvGrpSpPr/>
        <p:nvPr/>
      </p:nvGrpSpPr>
      <p:grpSpPr>
        <a:xfrm>
          <a:off x="0" y="0"/>
          <a:ext cx="0" cy="0"/>
          <a:chOff x="0" y="0"/>
          <a:chExt cx="0" cy="0"/>
        </a:xfrm>
      </p:grpSpPr>
      <p:sp>
        <p:nvSpPr>
          <p:cNvPr id="8" name="Rectangle 7"/>
          <p:cNvSpPr/>
          <p:nvPr/>
        </p:nvSpPr>
        <p:spPr>
          <a:xfrm>
            <a:off x="282575" y="228600"/>
            <a:ext cx="4235450"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4" y="2571750"/>
            <a:ext cx="4016633" cy="1162050"/>
          </a:xfrm>
        </p:spPr>
        <p:txBody>
          <a:bodyPr anchor="b">
            <a:normAutofit/>
          </a:bodyPr>
          <a:lstStyle>
            <a:lvl1pPr algn="l">
              <a:defRPr sz="2600" b="0">
                <a:solidFill>
                  <a:schemeClr val="bg1"/>
                </a:solidFill>
              </a:defRPr>
            </a:lvl1pPr>
          </a:lstStyle>
          <a:p>
            <a:r>
              <a:rPr lang="en-US" smtClean="0"/>
              <a:t>Click to edit Master title style</a:t>
            </a:r>
            <a:endParaRPr/>
          </a:p>
        </p:txBody>
      </p:sp>
      <p:sp>
        <p:nvSpPr>
          <p:cNvPr id="4" name="Text Placeholder 3"/>
          <p:cNvSpPr>
            <a:spLocks noGrp="1"/>
          </p:cNvSpPr>
          <p:nvPr>
            <p:ph type="body" sz="half" idx="2"/>
          </p:nvPr>
        </p:nvSpPr>
        <p:spPr>
          <a:xfrm>
            <a:off x="381094" y="3733800"/>
            <a:ext cx="4015304" cy="2392363"/>
          </a:xfrm>
        </p:spPr>
        <p:txBody>
          <a:bodyPr/>
          <a:lstStyle>
            <a:lvl1pPr marL="0" indent="0">
              <a:spcBef>
                <a:spcPts val="6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048000" y="6235607"/>
            <a:ext cx="1348398" cy="365125"/>
          </a:xfrm>
        </p:spPr>
        <p:txBody>
          <a:bodyPr/>
          <a:lstStyle>
            <a:lvl1pPr>
              <a:defRPr>
                <a:solidFill>
                  <a:schemeClr val="bg1"/>
                </a:solidFill>
              </a:defRPr>
            </a:lvl1pPr>
          </a:lstStyle>
          <a:p>
            <a:fld id="{28C4D8E1-2DC1-4448-83AD-334A8ED18E10}" type="datetimeFigureOut">
              <a:rPr lang="en-US" smtClean="0"/>
              <a:pPr/>
              <a:t>8/22/2018</a:t>
            </a:fld>
            <a:endParaRPr lang="en-US" dirty="0"/>
          </a:p>
        </p:txBody>
      </p:sp>
      <p:sp>
        <p:nvSpPr>
          <p:cNvPr id="6" name="Footer Placeholder 5"/>
          <p:cNvSpPr>
            <a:spLocks noGrp="1"/>
          </p:cNvSpPr>
          <p:nvPr>
            <p:ph type="ftr" sz="quarter" idx="11"/>
          </p:nvPr>
        </p:nvSpPr>
        <p:spPr>
          <a:xfrm>
            <a:off x="381095" y="6235607"/>
            <a:ext cx="2590705" cy="365125"/>
          </a:xfrm>
        </p:spPr>
        <p:txBody>
          <a:bodyPr/>
          <a:lstStyle>
            <a:lvl1pPr>
              <a:defRPr>
                <a:solidFill>
                  <a:schemeClr val="bg1"/>
                </a:solidFill>
              </a:defRPr>
            </a:lvl1pPr>
          </a:lstStyle>
          <a:p>
            <a:endParaRPr lang="en-US" dirty="0"/>
          </a:p>
        </p:txBody>
      </p:sp>
      <p:sp>
        <p:nvSpPr>
          <p:cNvPr id="7" name="Slide Number Placeholder 6"/>
          <p:cNvSpPr>
            <a:spLocks noGrp="1"/>
          </p:cNvSpPr>
          <p:nvPr>
            <p:ph type="sldNum" sz="quarter" idx="12"/>
          </p:nvPr>
        </p:nvSpPr>
        <p:spPr/>
        <p:txBody>
          <a:bodyPr/>
          <a:lstStyle/>
          <a:p>
            <a:fld id="{C296DED7-D196-4256-A5AB-392FD68AD15C}" type="slidenum">
              <a:rPr lang="en-US" smtClean="0"/>
              <a:pPr/>
              <a:t>‹#›</a:t>
            </a:fld>
            <a:endParaRPr lang="en-US" dirty="0"/>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0" name="Rectangle 9"/>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4624388" y="4534726"/>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Picture Placeholder 12"/>
          <p:cNvSpPr>
            <a:spLocks noGrp="1"/>
          </p:cNvSpPr>
          <p:nvPr>
            <p:ph type="pic" sz="quarter" idx="13"/>
          </p:nvPr>
        </p:nvSpPr>
        <p:spPr>
          <a:xfrm>
            <a:off x="4624388" y="228600"/>
            <a:ext cx="2057400" cy="2039112"/>
          </a:xfrm>
        </p:spPr>
        <p:txBody>
          <a:bodyPr/>
          <a:lstStyle>
            <a:lvl1pPr>
              <a:buNone/>
              <a:defRPr/>
            </a:lvl1pPr>
          </a:lstStyle>
          <a:p>
            <a:r>
              <a:rPr lang="en-US" smtClean="0"/>
              <a:t>Drag picture to placeholder or click icon to add</a:t>
            </a:r>
            <a:endParaRPr/>
          </a:p>
        </p:txBody>
      </p:sp>
      <p:sp>
        <p:nvSpPr>
          <p:cNvPr id="13" name="Picture Placeholder 12"/>
          <p:cNvSpPr>
            <a:spLocks noGrp="1"/>
          </p:cNvSpPr>
          <p:nvPr>
            <p:ph type="pic" sz="quarter" idx="14"/>
          </p:nvPr>
        </p:nvSpPr>
        <p:spPr>
          <a:xfrm>
            <a:off x="4624388" y="2381663"/>
            <a:ext cx="2057400" cy="2039112"/>
          </a:xfrm>
        </p:spPr>
        <p:txBody>
          <a:bodyPr/>
          <a:lstStyle>
            <a:lvl1pPr>
              <a:buNone/>
              <a:defRPr/>
            </a:lvl1pPr>
          </a:lstStyle>
          <a:p>
            <a:r>
              <a:rPr lang="en-US" smtClean="0"/>
              <a:t>Drag picture to placeholder or click icon to add</a:t>
            </a:r>
            <a:endParaRPr/>
          </a:p>
        </p:txBody>
      </p:sp>
      <p:sp>
        <p:nvSpPr>
          <p:cNvPr id="14" name="Picture Placeholder 12"/>
          <p:cNvSpPr>
            <a:spLocks noGrp="1"/>
          </p:cNvSpPr>
          <p:nvPr>
            <p:ph type="pic" sz="quarter" idx="15"/>
          </p:nvPr>
        </p:nvSpPr>
        <p:spPr>
          <a:xfrm>
            <a:off x="6803136" y="2381662"/>
            <a:ext cx="2057400" cy="4187952"/>
          </a:xfrm>
        </p:spPr>
        <p:txBody>
          <a:bodyPr/>
          <a:lstStyle>
            <a:lvl1pPr>
              <a:buNone/>
              <a:defRPr/>
            </a:lvl1pPr>
          </a:lstStyle>
          <a:p>
            <a:r>
              <a:rPr lang="en-US" smtClean="0"/>
              <a:t>Drag picture to placeholder or click icon to add</a:t>
            </a:r>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3 Pictures with Caption, Alt.">
    <p:spTree>
      <p:nvGrpSpPr>
        <p:cNvPr id="1" name=""/>
        <p:cNvGrpSpPr/>
        <p:nvPr/>
      </p:nvGrpSpPr>
      <p:grpSpPr>
        <a:xfrm>
          <a:off x="0" y="0"/>
          <a:ext cx="0" cy="0"/>
          <a:chOff x="0" y="0"/>
          <a:chExt cx="0" cy="0"/>
        </a:xfrm>
      </p:grpSpPr>
      <p:sp>
        <p:nvSpPr>
          <p:cNvPr id="11" name="Rectangle 10"/>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953000" y="3124200"/>
            <a:ext cx="3108960" cy="871538"/>
          </a:xfrm>
        </p:spPr>
        <p:txBody>
          <a:bodyPr anchor="b">
            <a:normAutofit/>
          </a:bodyPr>
          <a:lstStyle>
            <a:lvl1pPr algn="l">
              <a:defRPr sz="2600" b="0"/>
            </a:lvl1pPr>
          </a:lstStyle>
          <a:p>
            <a:r>
              <a:rPr lang="en-US" smtClean="0"/>
              <a:t>Click to edit Master title style</a:t>
            </a:r>
            <a:endParaRPr/>
          </a:p>
        </p:txBody>
      </p:sp>
      <p:sp>
        <p:nvSpPr>
          <p:cNvPr id="3" name="Picture Placeholder 2"/>
          <p:cNvSpPr>
            <a:spLocks noGrp="1"/>
          </p:cNvSpPr>
          <p:nvPr>
            <p:ph type="pic" idx="1"/>
          </p:nvPr>
        </p:nvSpPr>
        <p:spPr>
          <a:xfrm>
            <a:off x="277905" y="2365248"/>
            <a:ext cx="4240119" cy="418795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4953000" y="3995737"/>
            <a:ext cx="3108960" cy="2147888"/>
          </a:xfrm>
        </p:spPr>
        <p:txBody>
          <a:bodyPr/>
          <a:lstStyle>
            <a:lvl1pPr marL="0" indent="0">
              <a:spcBef>
                <a:spcPts val="6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fld id="{28C4D8E1-2DC1-4448-83AD-334A8ED18E10}" type="datetimeFigureOut">
              <a:rPr lang="en-US" smtClean="0"/>
              <a:pPr/>
              <a:t>8/22/2018</a:t>
            </a:fld>
            <a:endParaRPr lang="en-US" dirty="0"/>
          </a:p>
        </p:txBody>
      </p:sp>
      <p:sp>
        <p:nvSpPr>
          <p:cNvPr id="6" name="Footer Placeholder 5"/>
          <p:cNvSpPr>
            <a:spLocks noGrp="1"/>
          </p:cNvSpPr>
          <p:nvPr>
            <p:ph type="ftr" sz="quarter" idx="11"/>
          </p:nvPr>
        </p:nvSpPr>
        <p:spPr>
          <a:xfrm>
            <a:off x="4191000" y="6423585"/>
            <a:ext cx="3005138" cy="365125"/>
          </a:xfrm>
        </p:spPr>
        <p:txBody>
          <a:bodyPr/>
          <a:lstStyle/>
          <a:p>
            <a:endParaRPr lang="en-US" dirty="0"/>
          </a:p>
        </p:txBody>
      </p:sp>
      <p:sp>
        <p:nvSpPr>
          <p:cNvPr id="7" name="Slide Number Placeholder 6"/>
          <p:cNvSpPr>
            <a:spLocks noGrp="1"/>
          </p:cNvSpPr>
          <p:nvPr>
            <p:ph type="sldNum" sz="quarter" idx="12"/>
          </p:nvPr>
        </p:nvSpPr>
        <p:spPr/>
        <p:txBody>
          <a:bodyPr/>
          <a:lstStyle/>
          <a:p>
            <a:fld id="{C296DED7-D196-4256-A5AB-392FD68AD15C}" type="slidenum">
              <a:rPr lang="en-US" smtClean="0"/>
              <a:pPr/>
              <a:t>‹#›</a:t>
            </a:fld>
            <a:endParaRPr lang="en-US" dirty="0"/>
          </a:p>
        </p:txBody>
      </p:sp>
      <p:sp>
        <p:nvSpPr>
          <p:cNvPr id="10" name="TextBox 9"/>
          <p:cNvSpPr txBox="1"/>
          <p:nvPr/>
        </p:nvSpPr>
        <p:spPr>
          <a:xfrm>
            <a:off x="4750361" y="3370730"/>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
        <p:nvSpPr>
          <p:cNvPr id="14" name="Picture Placeholder 12"/>
          <p:cNvSpPr>
            <a:spLocks noGrp="1"/>
          </p:cNvSpPr>
          <p:nvPr>
            <p:ph type="pic" sz="quarter" idx="13"/>
          </p:nvPr>
        </p:nvSpPr>
        <p:spPr>
          <a:xfrm>
            <a:off x="277905" y="228600"/>
            <a:ext cx="2057400" cy="2039112"/>
          </a:xfrm>
        </p:spPr>
        <p:txBody>
          <a:bodyPr/>
          <a:lstStyle>
            <a:lvl1pPr>
              <a:buNone/>
              <a:defRPr/>
            </a:lvl1pPr>
          </a:lstStyle>
          <a:p>
            <a:r>
              <a:rPr lang="en-US" smtClean="0"/>
              <a:t>Drag picture to placeholder or click icon to add</a:t>
            </a:r>
            <a:endParaRPr/>
          </a:p>
        </p:txBody>
      </p:sp>
      <p:sp>
        <p:nvSpPr>
          <p:cNvPr id="15" name="Picture Placeholder 12"/>
          <p:cNvSpPr>
            <a:spLocks noGrp="1"/>
          </p:cNvSpPr>
          <p:nvPr>
            <p:ph type="pic" sz="quarter" idx="14"/>
          </p:nvPr>
        </p:nvSpPr>
        <p:spPr>
          <a:xfrm>
            <a:off x="2460625" y="228600"/>
            <a:ext cx="2057400" cy="2039112"/>
          </a:xfrm>
        </p:spPr>
        <p:txBody>
          <a:bodyPr/>
          <a:lstStyle>
            <a:lvl1pPr>
              <a:buNone/>
              <a:defRPr/>
            </a:lvl1pPr>
          </a:lstStyle>
          <a:p>
            <a:r>
              <a:rPr lang="en-US" smtClean="0"/>
              <a:t>Drag picture to placeholder or click icon to add</a:t>
            </a:r>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Title and Vertical Text">
    <p:spTree>
      <p:nvGrpSpPr>
        <p:cNvPr id="1" name=""/>
        <p:cNvGrpSpPr/>
        <p:nvPr/>
      </p:nvGrpSpPr>
      <p:grpSpPr>
        <a:xfrm>
          <a:off x="0" y="0"/>
          <a:ext cx="0" cy="0"/>
          <a:chOff x="0" y="0"/>
          <a:chExt cx="0" cy="0"/>
        </a:xfrm>
      </p:grpSpPr>
      <p:sp>
        <p:nvSpPr>
          <p:cNvPr id="7" name="Rectangle 6"/>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28C4D8E1-2DC1-4448-83AD-334A8ED18E10}" type="datetimeFigureOut">
              <a:rPr lang="en-US" smtClean="0"/>
              <a:pPr/>
              <a:t>8/22/2018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296DED7-D196-4256-A5AB-392FD68AD15C}"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7" name="Rectangle 6"/>
          <p:cNvSpPr/>
          <p:nvPr/>
        </p:nvSpPr>
        <p:spPr>
          <a:xfrm>
            <a:off x="8210550" y="282574"/>
            <a:ext cx="642097"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28C4D8E1-2DC1-4448-83AD-334A8ED18E10}" type="datetimeFigureOut">
              <a:rPr lang="en-US" smtClean="0"/>
              <a:pPr/>
              <a:t>8/22/2018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296DED7-D196-4256-A5AB-392FD68AD15C}" type="slidenum">
              <a:rPr lang="en-US" smtClean="0"/>
              <a:pPr/>
              <a:t>‹#›</a:t>
            </a:fld>
            <a:endParaRPr lang="en-US" dirty="0"/>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10" name="Rectangle 9"/>
          <p:cNvSpPr/>
          <p:nvPr/>
        </p:nvSpPr>
        <p:spPr>
          <a:xfrm>
            <a:off x="8068235" y="282574"/>
            <a:ext cx="91440" cy="1600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Vertical Title and Text">
    <p:spTree>
      <p:nvGrpSpPr>
        <p:cNvPr id="1" name=""/>
        <p:cNvGrpSpPr/>
        <p:nvPr/>
      </p:nvGrpSpPr>
      <p:grpSpPr>
        <a:xfrm>
          <a:off x="0" y="0"/>
          <a:ext cx="0" cy="0"/>
          <a:chOff x="0" y="0"/>
          <a:chExt cx="0" cy="0"/>
        </a:xfrm>
      </p:grpSpPr>
      <p:sp>
        <p:nvSpPr>
          <p:cNvPr id="10" name="Rectangle 9"/>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Vertical Title 1"/>
          <p:cNvSpPr>
            <a:spLocks noGrp="1"/>
          </p:cNvSpPr>
          <p:nvPr>
            <p:ph type="title" orient="vert"/>
          </p:nvPr>
        </p:nvSpPr>
        <p:spPr>
          <a:xfrm>
            <a:off x="7995772" y="954742"/>
            <a:ext cx="681318" cy="5171422"/>
          </a:xfrm>
        </p:spPr>
        <p:txBody>
          <a:bodyPr vert="eaVert" anchor="t" anchorCtr="0"/>
          <a:lstStyle/>
          <a:p>
            <a:r>
              <a:rPr lang="en-US" smtClean="0"/>
              <a:t>Click to edit Master title style</a:t>
            </a:r>
            <a:endParaRPr/>
          </a:p>
        </p:txBody>
      </p:sp>
      <p:sp>
        <p:nvSpPr>
          <p:cNvPr id="3" name="Vertical Text Placeholder 2"/>
          <p:cNvSpPr>
            <a:spLocks noGrp="1"/>
          </p:cNvSpPr>
          <p:nvPr>
            <p:ph type="body" orient="vert" idx="1"/>
          </p:nvPr>
        </p:nvSpPr>
        <p:spPr>
          <a:xfrm>
            <a:off x="457200" y="958756"/>
            <a:ext cx="6858000" cy="5184869"/>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28C4D8E1-2DC1-4448-83AD-334A8ED18E10}" type="datetimeFigureOut">
              <a:rPr lang="en-US" smtClean="0"/>
              <a:pPr/>
              <a:t>8/22/2018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296DED7-D196-4256-A5AB-392FD68AD15C}" type="slidenum">
              <a:rPr lang="en-US" smtClean="0"/>
              <a:pPr/>
              <a:t>‹#›</a:t>
            </a:fld>
            <a:endParaRPr lang="en-US" dirty="0"/>
          </a:p>
        </p:txBody>
      </p:sp>
      <p:sp>
        <p:nvSpPr>
          <p:cNvPr id="9" name="TextBox 8"/>
          <p:cNvSpPr txBox="1"/>
          <p:nvPr/>
        </p:nvSpPr>
        <p:spPr>
          <a:xfrm rot="16200000">
            <a:off x="8593111" y="561668"/>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and Content, Alt.">
    <p:spTree>
      <p:nvGrpSpPr>
        <p:cNvPr id="1" name=""/>
        <p:cNvGrpSpPr/>
        <p:nvPr/>
      </p:nvGrpSpPr>
      <p:grpSpPr>
        <a:xfrm>
          <a:off x="0" y="0"/>
          <a:ext cx="0" cy="0"/>
          <a:chOff x="0" y="0"/>
          <a:chExt cx="0" cy="0"/>
        </a:xfrm>
      </p:grpSpPr>
      <p:sp>
        <p:nvSpPr>
          <p:cNvPr id="7" name="Rectangle 6"/>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98474" y="134471"/>
            <a:ext cx="7556313" cy="995082"/>
          </a:xfrm>
        </p:spPr>
        <p:txBody>
          <a:bodyPr anchor="b" anchorCtr="0"/>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28C4D8E1-2DC1-4448-83AD-334A8ED18E10}" type="datetimeFigureOut">
              <a:rPr lang="en-US" smtClean="0"/>
              <a:pPr/>
              <a:t>8/22/2018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296DED7-D196-4256-A5AB-392FD68AD15C}" type="slidenum">
              <a:rPr lang="en-US" smtClean="0"/>
              <a:pPr/>
              <a:t>‹#›</a:t>
            </a:fld>
            <a:endParaRPr lang="en-US" dirty="0"/>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10" name="Text Placeholder 3"/>
          <p:cNvSpPr>
            <a:spLocks noGrp="1"/>
          </p:cNvSpPr>
          <p:nvPr>
            <p:ph type="body" sz="half" idx="2"/>
          </p:nvPr>
        </p:nvSpPr>
        <p:spPr>
          <a:xfrm>
            <a:off x="498518" y="1129553"/>
            <a:ext cx="7558960" cy="774700"/>
          </a:xfrm>
        </p:spPr>
        <p:txBody>
          <a:bodyPr vert="horz" lIns="91440" tIns="45720" rIns="91440" bIns="45720" rtlCol="0" anchor="t" anchorCtr="0">
            <a:noAutofit/>
          </a:bodyPr>
          <a:lstStyle>
            <a:lvl1pPr marL="0" indent="0">
              <a:buNone/>
              <a:defRPr kumimoji="0" sz="2400" b="0" i="0" u="none" strike="noStrike" kern="1200" cap="none" spc="0" normalizeH="0" baseline="0">
                <a:ln>
                  <a:noFill/>
                </a:ln>
                <a:solidFill>
                  <a:schemeClr val="accent3"/>
                </a:solidFill>
                <a:effectLst/>
                <a:uLnTx/>
                <a:uFillTx/>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Slide with 2 Pictures">
    <p:spTree>
      <p:nvGrpSpPr>
        <p:cNvPr id="1" name=""/>
        <p:cNvGrpSpPr/>
        <p:nvPr/>
      </p:nvGrpSpPr>
      <p:grpSpPr>
        <a:xfrm>
          <a:off x="0" y="0"/>
          <a:ext cx="0" cy="0"/>
          <a:chOff x="0" y="0"/>
          <a:chExt cx="0" cy="0"/>
        </a:xfrm>
      </p:grpSpPr>
      <p:sp>
        <p:nvSpPr>
          <p:cNvPr id="2" name="Title 1"/>
          <p:cNvSpPr>
            <a:spLocks noGrp="1"/>
          </p:cNvSpPr>
          <p:nvPr>
            <p:ph type="ctrTitle"/>
          </p:nvPr>
        </p:nvSpPr>
        <p:spPr>
          <a:xfrm>
            <a:off x="4800600" y="4624668"/>
            <a:ext cx="4038600" cy="933450"/>
          </a:xfrm>
        </p:spPr>
        <p:txBody>
          <a:bodyPr>
            <a:normAutofit/>
          </a:bodyPr>
          <a:lstStyle>
            <a:lvl1pPr>
              <a:defRPr sz="2800"/>
            </a:lvl1pPr>
          </a:lstStyle>
          <a:p>
            <a:r>
              <a:rPr lang="en-US" smtClean="0"/>
              <a:t>Click to edit Master title style</a:t>
            </a:r>
            <a:endParaRPr/>
          </a:p>
        </p:txBody>
      </p:sp>
      <p:sp>
        <p:nvSpPr>
          <p:cNvPr id="3" name="Subtitle 2"/>
          <p:cNvSpPr>
            <a:spLocks noGrp="1"/>
          </p:cNvSpPr>
          <p:nvPr>
            <p:ph type="subTitle" idx="1"/>
          </p:nvPr>
        </p:nvSpPr>
        <p:spPr>
          <a:xfrm>
            <a:off x="4800600" y="5562599"/>
            <a:ext cx="4038600" cy="748553"/>
          </a:xfrm>
        </p:spPr>
        <p:txBody>
          <a:bodyPr>
            <a:normAutofit/>
          </a:bodyPr>
          <a:lstStyle>
            <a:lvl1pPr marL="0" indent="0" algn="l">
              <a:spcBef>
                <a:spcPts val="300"/>
              </a:spcBef>
              <a:buNone/>
              <a:defRPr sz="1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a:xfrm>
            <a:off x="4800600" y="6425640"/>
            <a:ext cx="1232647" cy="365125"/>
          </a:xfrm>
        </p:spPr>
        <p:txBody>
          <a:bodyPr/>
          <a:lstStyle>
            <a:lvl1pPr algn="l">
              <a:defRPr/>
            </a:lvl1pPr>
          </a:lstStyle>
          <a:p>
            <a:fld id="{28C4D8E1-2DC1-4448-83AD-334A8ED18E10}" type="datetimeFigureOut">
              <a:rPr lang="en-US" smtClean="0"/>
              <a:pPr/>
              <a:t>8/22/2018</a:t>
            </a:fld>
            <a:endParaRPr lang="en-US" dirty="0"/>
          </a:p>
        </p:txBody>
      </p:sp>
      <p:sp>
        <p:nvSpPr>
          <p:cNvPr id="5" name="Footer Placeholder 4"/>
          <p:cNvSpPr>
            <a:spLocks noGrp="1"/>
          </p:cNvSpPr>
          <p:nvPr>
            <p:ph type="ftr" sz="quarter" idx="11"/>
          </p:nvPr>
        </p:nvSpPr>
        <p:spPr>
          <a:xfrm>
            <a:off x="6311153" y="6425640"/>
            <a:ext cx="2617694" cy="365125"/>
          </a:xfrm>
        </p:spPr>
        <p:txBody>
          <a:bodyPr/>
          <a:lstStyle>
            <a:lvl1pPr algn="r">
              <a:defRPr/>
            </a:lvl1pPr>
          </a:lstStyle>
          <a:p>
            <a:endParaRPr lang="en-US" dirty="0"/>
          </a:p>
        </p:txBody>
      </p:sp>
      <p:sp>
        <p:nvSpPr>
          <p:cNvPr id="7" name="Rectangle 6"/>
          <p:cNvSpPr/>
          <p:nvPr/>
        </p:nvSpPr>
        <p:spPr>
          <a:xfrm>
            <a:off x="282575" y="228600"/>
            <a:ext cx="4235450" cy="4187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4624388" y="237744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Picture Placeholder 12"/>
          <p:cNvSpPr>
            <a:spLocks noGrp="1"/>
          </p:cNvSpPr>
          <p:nvPr>
            <p:ph type="pic" sz="quarter" idx="12"/>
          </p:nvPr>
        </p:nvSpPr>
        <p:spPr>
          <a:xfrm>
            <a:off x="4624388" y="228600"/>
            <a:ext cx="2057400" cy="2039112"/>
          </a:xfrm>
        </p:spPr>
        <p:txBody>
          <a:bodyPr/>
          <a:lstStyle>
            <a:lvl1pPr>
              <a:buNone/>
              <a:defRPr/>
            </a:lvl1pPr>
          </a:lstStyle>
          <a:p>
            <a:r>
              <a:rPr lang="en-US" smtClean="0"/>
              <a:t>Drag picture to placeholder or click icon to add</a:t>
            </a:r>
            <a:endParaRPr/>
          </a:p>
        </p:txBody>
      </p:sp>
      <p:sp>
        <p:nvSpPr>
          <p:cNvPr id="14" name="Picture Placeholder 12"/>
          <p:cNvSpPr>
            <a:spLocks noGrp="1"/>
          </p:cNvSpPr>
          <p:nvPr>
            <p:ph type="pic" sz="quarter" idx="13"/>
          </p:nvPr>
        </p:nvSpPr>
        <p:spPr>
          <a:xfrm>
            <a:off x="6802438" y="2377440"/>
            <a:ext cx="2057400" cy="2039112"/>
          </a:xfrm>
        </p:spPr>
        <p:txBody>
          <a:bodyPr/>
          <a:lstStyle>
            <a:lvl1pPr>
              <a:buNone/>
              <a:defRPr/>
            </a:lvl1pPr>
          </a:lstStyle>
          <a:p>
            <a:r>
              <a:rPr lang="en-US" smtClean="0"/>
              <a:t>Drag picture to placeholder or click icon to add</a:t>
            </a:r>
            <a:endParaRPr/>
          </a:p>
        </p:txBody>
      </p:sp>
      <p:sp>
        <p:nvSpPr>
          <p:cNvPr id="16" name="Text Placeholder 3"/>
          <p:cNvSpPr>
            <a:spLocks noGrp="1"/>
          </p:cNvSpPr>
          <p:nvPr>
            <p:ph type="body" sz="half" idx="2"/>
          </p:nvPr>
        </p:nvSpPr>
        <p:spPr>
          <a:xfrm>
            <a:off x="857250" y="1779494"/>
            <a:ext cx="3086100" cy="2040905"/>
          </a:xfrm>
        </p:spPr>
        <p:txBody>
          <a:bodyPr lIns="45720" tIns="45720" rIns="45720" anchor="t">
            <a:noAutofit/>
          </a:bodyPr>
          <a:lstStyle>
            <a:lvl1pPr marL="0" indent="0" algn="ctr">
              <a:spcBef>
                <a:spcPts val="600"/>
              </a:spcBef>
              <a:buNone/>
              <a:defRPr sz="4600">
                <a:solidFill>
                  <a:schemeClr val="bg1"/>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5" name="TextBox 14"/>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658907" y="228600"/>
            <a:ext cx="8200930"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2286000" y="3124200"/>
            <a:ext cx="5638800" cy="1362075"/>
          </a:xfrm>
        </p:spPr>
        <p:txBody>
          <a:bodyPr anchor="b" anchorCtr="0">
            <a:normAutofit/>
          </a:bodyPr>
          <a:lstStyle>
            <a:lvl1pPr algn="l">
              <a:defRPr sz="3200" b="0" cap="none" baseline="0">
                <a:solidFill>
                  <a:schemeClr val="bg1"/>
                </a:solidFill>
              </a:defRPr>
            </a:lvl1pPr>
          </a:lstStyle>
          <a:p>
            <a:r>
              <a:rPr lang="en-US" smtClean="0"/>
              <a:t>Click to edit Master title style</a:t>
            </a:r>
            <a:endParaRPr/>
          </a:p>
        </p:txBody>
      </p:sp>
      <p:sp>
        <p:nvSpPr>
          <p:cNvPr id="3" name="Text Placeholder 2"/>
          <p:cNvSpPr>
            <a:spLocks noGrp="1"/>
          </p:cNvSpPr>
          <p:nvPr>
            <p:ph type="body" idx="1"/>
          </p:nvPr>
        </p:nvSpPr>
        <p:spPr>
          <a:xfrm>
            <a:off x="2286000" y="4495800"/>
            <a:ext cx="5638800" cy="1500187"/>
          </a:xfrm>
        </p:spPr>
        <p:txBody>
          <a:bodyPr anchor="t" anchorCtr="0">
            <a:normAutofit/>
          </a:bodyPr>
          <a:lstStyle>
            <a:lvl1pPr marL="0" indent="0">
              <a:spcBef>
                <a:spcPts val="300"/>
              </a:spcBef>
              <a:buNone/>
              <a:defRPr sz="1400" cap="none" baseline="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658906" y="6248774"/>
            <a:ext cx="1474694" cy="365125"/>
          </a:xfrm>
        </p:spPr>
        <p:txBody>
          <a:bodyPr/>
          <a:lstStyle>
            <a:lvl1pPr algn="l">
              <a:defRPr>
                <a:solidFill>
                  <a:schemeClr val="bg1"/>
                </a:solidFill>
              </a:defRPr>
            </a:lvl1pPr>
          </a:lstStyle>
          <a:p>
            <a:fld id="{28C4D8E1-2DC1-4448-83AD-334A8ED18E10}" type="datetimeFigureOut">
              <a:rPr lang="en-US" smtClean="0"/>
              <a:pPr/>
              <a:t>8/22/2018</a:t>
            </a:fld>
            <a:endParaRPr lang="en-US" dirty="0"/>
          </a:p>
        </p:txBody>
      </p:sp>
      <p:sp>
        <p:nvSpPr>
          <p:cNvPr id="5" name="Footer Placeholder 4"/>
          <p:cNvSpPr>
            <a:spLocks noGrp="1"/>
          </p:cNvSpPr>
          <p:nvPr>
            <p:ph type="ftr" sz="quarter" idx="11"/>
          </p:nvPr>
        </p:nvSpPr>
        <p:spPr>
          <a:xfrm>
            <a:off x="2286000" y="6248774"/>
            <a:ext cx="5638800" cy="365125"/>
          </a:xfrm>
        </p:spPr>
        <p:txBody>
          <a:bodyPr/>
          <a:lstStyle>
            <a:lvl1pPr>
              <a:defRPr>
                <a:solidFill>
                  <a:schemeClr val="bg1"/>
                </a:solidFill>
              </a:defRPr>
            </a:lvl1pPr>
          </a:lstStyle>
          <a:p>
            <a:endParaRPr lang="en-US" dirty="0"/>
          </a:p>
        </p:txBody>
      </p:sp>
      <p:sp>
        <p:nvSpPr>
          <p:cNvPr id="6" name="Slide Number Placeholder 5"/>
          <p:cNvSpPr>
            <a:spLocks noGrp="1"/>
          </p:cNvSpPr>
          <p:nvPr>
            <p:ph type="sldNum" sz="quarter" idx="12"/>
          </p:nvPr>
        </p:nvSpPr>
        <p:spPr>
          <a:xfrm>
            <a:off x="8305800" y="6248774"/>
            <a:ext cx="554038" cy="365125"/>
          </a:xfrm>
        </p:spPr>
        <p:txBody>
          <a:bodyPr/>
          <a:lstStyle/>
          <a:p>
            <a:fld id="{C296DED7-D196-4256-A5AB-392FD68AD15C}" type="slidenum">
              <a:rPr lang="en-US" smtClean="0"/>
              <a:pPr/>
              <a:t>‹#›</a:t>
            </a:fld>
            <a:endParaRPr lang="en-US" dirty="0"/>
          </a:p>
        </p:txBody>
      </p:sp>
      <p:sp>
        <p:nvSpPr>
          <p:cNvPr id="8" name="TextBox 7"/>
          <p:cNvSpPr txBox="1"/>
          <p:nvPr/>
        </p:nvSpPr>
        <p:spPr>
          <a:xfrm>
            <a:off x="2003612" y="3110754"/>
            <a:ext cx="260909" cy="615553"/>
          </a:xfrm>
          <a:prstGeom prst="rect">
            <a:avLst/>
          </a:prstGeom>
          <a:noFill/>
        </p:spPr>
        <p:txBody>
          <a:bodyPr wrap="square" lIns="0" tIns="0" rIns="0" bIns="0" rtlCol="0">
            <a:spAutoFit/>
          </a:bodyPr>
          <a:lstStyle/>
          <a:p>
            <a:r>
              <a:rPr sz="4000" b="1">
                <a:solidFill>
                  <a:schemeClr val="accent1">
                    <a:lumMod val="60000"/>
                    <a:lumOff val="40000"/>
                  </a:schemeClr>
                </a:solidFill>
              </a:rPr>
              <a:t>+</a:t>
            </a:r>
          </a:p>
        </p:txBody>
      </p:sp>
      <p:sp>
        <p:nvSpPr>
          <p:cNvPr id="9" name="Rectangle 8"/>
          <p:cNvSpPr/>
          <p:nvPr/>
        </p:nvSpPr>
        <p:spPr>
          <a:xfrm>
            <a:off x="285750" y="228600"/>
            <a:ext cx="212725" cy="634523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11" name="Rectangle 10"/>
          <p:cNvSpPr/>
          <p:nvPr/>
        </p:nvSpPr>
        <p:spPr>
          <a:xfrm>
            <a:off x="8210550" y="282574"/>
            <a:ext cx="642097"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8068235" y="282574"/>
            <a:ext cx="91440" cy="1600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9851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39987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28C4D8E1-2DC1-4448-83AD-334A8ED18E10}" type="datetimeFigureOut">
              <a:rPr lang="en-US" smtClean="0"/>
              <a:pPr/>
              <a:t>8/22/2018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296DED7-D196-4256-A5AB-392FD68AD15C}"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10" name="Rectangle 9"/>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TextBox 11"/>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4" name="Content Placeholder 3"/>
          <p:cNvSpPr>
            <a:spLocks noGrp="1"/>
          </p:cNvSpPr>
          <p:nvPr>
            <p:ph sz="half" idx="2"/>
          </p:nvPr>
        </p:nvSpPr>
        <p:spPr>
          <a:xfrm>
            <a:off x="497541" y="2447365"/>
            <a:ext cx="3657600" cy="3678797"/>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6" name="Content Placeholder 5"/>
          <p:cNvSpPr>
            <a:spLocks noGrp="1"/>
          </p:cNvSpPr>
          <p:nvPr>
            <p:ph sz="quarter" idx="4"/>
          </p:nvPr>
        </p:nvSpPr>
        <p:spPr>
          <a:xfrm>
            <a:off x="4399878" y="2447365"/>
            <a:ext cx="3657600" cy="3678797"/>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28C4D8E1-2DC1-4448-83AD-334A8ED18E10}" type="datetimeFigureOut">
              <a:rPr lang="en-US" smtClean="0"/>
              <a:pPr/>
              <a:t>8/22/2018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C296DED7-D196-4256-A5AB-392FD68AD15C}" type="slidenum">
              <a:rPr lang="en-US" smtClean="0"/>
              <a:pPr/>
              <a:t>‹#›</a:t>
            </a:fld>
            <a:endParaRPr lang="en-US" dirty="0"/>
          </a:p>
        </p:txBody>
      </p:sp>
      <p:sp>
        <p:nvSpPr>
          <p:cNvPr id="3" name="Text Placeholder 2"/>
          <p:cNvSpPr>
            <a:spLocks noGrp="1"/>
          </p:cNvSpPr>
          <p:nvPr>
            <p:ph type="body" idx="1"/>
          </p:nvPr>
        </p:nvSpPr>
        <p:spPr>
          <a:xfrm>
            <a:off x="497541" y="2070847"/>
            <a:ext cx="3657600" cy="322729"/>
          </a:xfrm>
          <a:prstGeom prst="rect">
            <a:avLst/>
          </a:prstGeom>
          <a:solidFill>
            <a:schemeClr val="accent3"/>
          </a:solidFill>
        </p:spPr>
        <p:txBody>
          <a:bodyPr tIns="0" bIns="0" anchor="ctr" anchorCtr="0">
            <a:noAutofit/>
          </a:bodyPr>
          <a:lstStyle>
            <a:lvl1pPr marL="0" indent="0" algn="ctr">
              <a:spcBef>
                <a:spcPts val="0"/>
              </a:spcBef>
              <a:buNone/>
              <a:defRPr sz="1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399878" y="2070847"/>
            <a:ext cx="3657600" cy="322729"/>
          </a:xfrm>
          <a:prstGeom prst="rect">
            <a:avLst/>
          </a:prstGeom>
          <a:solidFill>
            <a:schemeClr val="accent3">
              <a:lumMod val="60000"/>
              <a:lumOff val="40000"/>
            </a:schemeClr>
          </a:solidFill>
        </p:spPr>
        <p:txBody>
          <a:bodyPr tIns="0" bIns="0" anchor="ctr" anchorCtr="0">
            <a:noAutofit/>
          </a:bodyPr>
          <a:lstStyle>
            <a:lvl1pPr marL="0" indent="0" algn="ctr">
              <a:spcBef>
                <a:spcPts val="0"/>
              </a:spcBef>
              <a:buNone/>
              <a:defRPr sz="1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98517" y="1985963"/>
            <a:ext cx="7569157"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28C4D8E1-2DC1-4448-83AD-334A8ED18E10}" type="datetimeFigureOut">
              <a:rPr lang="en-US" smtClean="0"/>
              <a:pPr/>
              <a:t>8/22/2018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3" name="Content Placeholder 2"/>
          <p:cNvSpPr>
            <a:spLocks noGrp="1"/>
          </p:cNvSpPr>
          <p:nvPr>
            <p:ph sz="half" idx="14"/>
          </p:nvPr>
        </p:nvSpPr>
        <p:spPr>
          <a:xfrm>
            <a:off x="498517" y="4164965"/>
            <a:ext cx="7569157"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4" name="Rectangle 13"/>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5" name="Slide Number Placeholder 6"/>
          <p:cNvSpPr>
            <a:spLocks noGrp="1"/>
          </p:cNvSpPr>
          <p:nvPr>
            <p:ph type="sldNum" sz="quarter" idx="12"/>
          </p:nvPr>
        </p:nvSpPr>
        <p:spPr>
          <a:xfrm>
            <a:off x="8305800" y="242234"/>
            <a:ext cx="554038" cy="365125"/>
          </a:xfrm>
        </p:spPr>
        <p:txBody>
          <a:bodyPr/>
          <a:lstStyle/>
          <a:p>
            <a:fld id="{C296DED7-D196-4256-A5AB-392FD68AD15C}"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sp>
        <p:nvSpPr>
          <p:cNvPr id="8" name="Rectangle 7"/>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410075" y="1985963"/>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28C4D8E1-2DC1-4448-83AD-334A8ED18E10}" type="datetimeFigureOut">
              <a:rPr lang="en-US" smtClean="0"/>
              <a:pPr/>
              <a:t>8/22/2018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296DED7-D196-4256-A5AB-392FD68AD15C}" type="slidenum">
              <a:rPr lang="en-US" smtClean="0"/>
              <a:pPr/>
              <a:t>‹#›</a:t>
            </a:fld>
            <a:endParaRPr lang="en-US" dirty="0"/>
          </a:p>
        </p:txBody>
      </p:sp>
      <p:sp>
        <p:nvSpPr>
          <p:cNvPr id="11" name="Content Placeholder 2"/>
          <p:cNvSpPr>
            <a:spLocks noGrp="1"/>
          </p:cNvSpPr>
          <p:nvPr>
            <p:ph sz="half" idx="15"/>
          </p:nvPr>
        </p:nvSpPr>
        <p:spPr>
          <a:xfrm>
            <a:off x="49851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3" name="Content Placeholder 2"/>
          <p:cNvSpPr>
            <a:spLocks noGrp="1"/>
          </p:cNvSpPr>
          <p:nvPr>
            <p:ph sz="half" idx="16"/>
          </p:nvPr>
        </p:nvSpPr>
        <p:spPr>
          <a:xfrm>
            <a:off x="4410075" y="4169664"/>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8474" y="484094"/>
            <a:ext cx="7556313" cy="1116106"/>
          </a:xfrm>
          <a:prstGeom prst="rect">
            <a:avLst/>
          </a:prstGeom>
        </p:spPr>
        <p:txBody>
          <a:bodyPr vert="horz" lIns="91440" tIns="45720" rIns="91440" bIns="45720" rtlCol="0" anchor="t" anchorCtr="0">
            <a:noAutofit/>
          </a:bodyPr>
          <a:lstStyle/>
          <a:p>
            <a:r>
              <a:rPr lang="en-US" smtClean="0"/>
              <a:t>Click to edit Master title style</a:t>
            </a:r>
            <a:endParaRPr/>
          </a:p>
        </p:txBody>
      </p:sp>
      <p:sp>
        <p:nvSpPr>
          <p:cNvPr id="3" name="Text Placeholder 2"/>
          <p:cNvSpPr>
            <a:spLocks noGrp="1"/>
          </p:cNvSpPr>
          <p:nvPr>
            <p:ph type="body" idx="1"/>
          </p:nvPr>
        </p:nvSpPr>
        <p:spPr>
          <a:xfrm>
            <a:off x="498474" y="1981200"/>
            <a:ext cx="7556313" cy="4144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6795247" y="6423585"/>
            <a:ext cx="2133600" cy="365125"/>
          </a:xfrm>
          <a:prstGeom prst="rect">
            <a:avLst/>
          </a:prstGeom>
        </p:spPr>
        <p:txBody>
          <a:bodyPr vert="horz" lIns="91440" tIns="45720" rIns="91440" bIns="45720" rtlCol="0" anchor="ctr"/>
          <a:lstStyle>
            <a:lvl1pPr algn="r">
              <a:defRPr sz="1100">
                <a:solidFill>
                  <a:schemeClr val="tx1">
                    <a:lumMod val="65000"/>
                    <a:lumOff val="35000"/>
                  </a:schemeClr>
                </a:solidFill>
              </a:defRPr>
            </a:lvl1pPr>
          </a:lstStyle>
          <a:p>
            <a:fld id="{28C4D8E1-2DC1-4448-83AD-334A8ED18E10}" type="datetimeFigureOut">
              <a:rPr lang="en-US" smtClean="0"/>
              <a:pPr/>
              <a:t>8/22/2018</a:t>
            </a:fld>
            <a:endParaRPr lang="en-US" dirty="0"/>
          </a:p>
        </p:txBody>
      </p:sp>
      <p:sp>
        <p:nvSpPr>
          <p:cNvPr id="5" name="Footer Placeholder 4"/>
          <p:cNvSpPr>
            <a:spLocks noGrp="1"/>
          </p:cNvSpPr>
          <p:nvPr>
            <p:ph type="ftr" sz="quarter" idx="3"/>
          </p:nvPr>
        </p:nvSpPr>
        <p:spPr>
          <a:xfrm>
            <a:off x="201706" y="6423585"/>
            <a:ext cx="6122894" cy="365125"/>
          </a:xfrm>
          <a:prstGeom prst="rect">
            <a:avLst/>
          </a:prstGeom>
        </p:spPr>
        <p:txBody>
          <a:bodyPr vert="horz" lIns="91440" tIns="45720" rIns="91440" bIns="45720" rtlCol="0" anchor="ctr"/>
          <a:lstStyle>
            <a:lvl1pPr algn="l">
              <a:defRPr sz="1100">
                <a:solidFill>
                  <a:schemeClr val="tx1">
                    <a:lumMod val="65000"/>
                    <a:lumOff val="35000"/>
                  </a:schemeClr>
                </a:solidFill>
              </a:defRPr>
            </a:lvl1pPr>
          </a:lstStyle>
          <a:p>
            <a:endParaRPr lang="en-US" dirty="0"/>
          </a:p>
        </p:txBody>
      </p:sp>
      <p:sp>
        <p:nvSpPr>
          <p:cNvPr id="6" name="Slide Number Placeholder 5"/>
          <p:cNvSpPr>
            <a:spLocks noGrp="1"/>
          </p:cNvSpPr>
          <p:nvPr>
            <p:ph type="sldNum" sz="quarter" idx="4"/>
          </p:nvPr>
        </p:nvSpPr>
        <p:spPr>
          <a:xfrm>
            <a:off x="8305800" y="242234"/>
            <a:ext cx="554038" cy="365125"/>
          </a:xfrm>
          <a:prstGeom prst="rect">
            <a:avLst/>
          </a:prstGeom>
        </p:spPr>
        <p:txBody>
          <a:bodyPr vert="horz" lIns="91440" tIns="45720" rIns="91440" bIns="45720" rtlCol="0" anchor="ctr"/>
          <a:lstStyle>
            <a:lvl1pPr algn="r">
              <a:defRPr sz="1400">
                <a:solidFill>
                  <a:schemeClr val="bg1"/>
                </a:solidFill>
              </a:defRPr>
            </a:lvl1pPr>
          </a:lstStyle>
          <a:p>
            <a:fld id="{C296DED7-D196-4256-A5AB-392FD68AD15C}"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 id="2147483689" r:id="rId17"/>
    <p:sldLayoutId id="2147483690" r:id="rId18"/>
    <p:sldLayoutId id="2147483691" r:id="rId19"/>
    <p:sldLayoutId id="2147483692" r:id="rId20"/>
  </p:sldLayoutIdLst>
  <p:txStyles>
    <p:titleStyle>
      <a:lvl1pPr algn="l" defTabSz="914400" rtl="0" eaLnBrk="1" latinLnBrk="0" hangingPunct="1">
        <a:spcBef>
          <a:spcPct val="0"/>
        </a:spcBef>
        <a:buNone/>
        <a:defRPr sz="3600" b="0" kern="1200">
          <a:solidFill>
            <a:schemeClr val="accent1"/>
          </a:solidFill>
          <a:latin typeface="+mj-lt"/>
          <a:ea typeface="+mj-ea"/>
          <a:cs typeface="+mj-cs"/>
        </a:defRPr>
      </a:lvl1pPr>
    </p:titleStyle>
    <p:bodyStyle>
      <a:lvl1pPr marL="228600" indent="-228600" algn="l" defTabSz="914400" rtl="0" eaLnBrk="1" latinLnBrk="0" hangingPunct="1">
        <a:spcBef>
          <a:spcPts val="2000"/>
        </a:spcBef>
        <a:buClr>
          <a:schemeClr val="accent1"/>
        </a:buClr>
        <a:buSzPct val="75000"/>
        <a:buFont typeface="Wingdings" pitchFamily="2" charset="2"/>
        <a:buChar char="n"/>
        <a:defRPr sz="2000" kern="1200">
          <a:solidFill>
            <a:schemeClr val="tx1">
              <a:lumMod val="65000"/>
              <a:lumOff val="35000"/>
            </a:schemeClr>
          </a:solidFill>
          <a:latin typeface="+mn-lt"/>
          <a:ea typeface="+mn-ea"/>
          <a:cs typeface="+mn-cs"/>
        </a:defRPr>
      </a:lvl1pPr>
      <a:lvl2pPr marL="457200" indent="-228600" algn="l" defTabSz="914400" rtl="0" eaLnBrk="1" latinLnBrk="0" hangingPunct="1">
        <a:spcBef>
          <a:spcPts val="600"/>
        </a:spcBef>
        <a:buClr>
          <a:schemeClr val="accent1">
            <a:lumMod val="60000"/>
            <a:lumOff val="40000"/>
          </a:schemeClr>
        </a:buClr>
        <a:buSzPct val="75000"/>
        <a:buFont typeface="Wingdings" pitchFamily="2" charset="2"/>
        <a:buChar char="n"/>
        <a:defRPr sz="1800" kern="1200">
          <a:solidFill>
            <a:schemeClr val="tx1">
              <a:lumMod val="65000"/>
              <a:lumOff val="35000"/>
            </a:schemeClr>
          </a:solidFill>
          <a:latin typeface="+mn-lt"/>
          <a:ea typeface="+mn-ea"/>
          <a:cs typeface="+mn-cs"/>
        </a:defRPr>
      </a:lvl2pPr>
      <a:lvl3pPr marL="685800" indent="-228600" algn="l" defTabSz="914400" rtl="0" eaLnBrk="1" latinLnBrk="0" hangingPunct="1">
        <a:spcBef>
          <a:spcPts val="600"/>
        </a:spcBef>
        <a:buClr>
          <a:schemeClr val="accent1"/>
        </a:buClr>
        <a:buSzPct val="75000"/>
        <a:buFont typeface="Wingdings" pitchFamily="2" charset="2"/>
        <a:buChar char="n"/>
        <a:defRPr sz="1800" kern="1200">
          <a:solidFill>
            <a:schemeClr val="tx1">
              <a:lumMod val="65000"/>
              <a:lumOff val="35000"/>
            </a:schemeClr>
          </a:solidFill>
          <a:latin typeface="+mn-lt"/>
          <a:ea typeface="+mn-ea"/>
          <a:cs typeface="+mn-cs"/>
        </a:defRPr>
      </a:lvl3pPr>
      <a:lvl4pPr marL="914400" indent="-228600" algn="l" defTabSz="914400" rtl="0" eaLnBrk="1" latinLnBrk="0" hangingPunct="1">
        <a:spcBef>
          <a:spcPts val="600"/>
        </a:spcBef>
        <a:buClr>
          <a:schemeClr val="accent1">
            <a:lumMod val="60000"/>
            <a:lumOff val="40000"/>
          </a:schemeClr>
        </a:buClr>
        <a:buSzPct val="75000"/>
        <a:buFont typeface="Wingdings" pitchFamily="2" charset="2"/>
        <a:buChar char="n"/>
        <a:defRPr sz="1800" kern="1200">
          <a:solidFill>
            <a:schemeClr val="tx1">
              <a:lumMod val="65000"/>
              <a:lumOff val="35000"/>
            </a:schemeClr>
          </a:solidFill>
          <a:latin typeface="+mn-lt"/>
          <a:ea typeface="+mn-ea"/>
          <a:cs typeface="+mn-cs"/>
        </a:defRPr>
      </a:lvl4pPr>
      <a:lvl5pPr marL="1143000" indent="-228600" algn="l" defTabSz="914400" rtl="0" eaLnBrk="1" latinLnBrk="0" hangingPunct="1">
        <a:spcBef>
          <a:spcPts val="600"/>
        </a:spcBef>
        <a:buClr>
          <a:schemeClr val="accent1"/>
        </a:buClr>
        <a:buSzPct val="75000"/>
        <a:buFont typeface="Wingdings" pitchFamily="2" charset="2"/>
        <a:buChar char="n"/>
        <a:defRPr sz="1800" kern="1200">
          <a:solidFill>
            <a:schemeClr val="tx1">
              <a:lumMod val="65000"/>
              <a:lumOff val="35000"/>
            </a:schemeClr>
          </a:solidFill>
          <a:latin typeface="+mn-lt"/>
          <a:ea typeface="+mn-ea"/>
          <a:cs typeface="+mn-cs"/>
        </a:defRPr>
      </a:lvl5pPr>
      <a:lvl6pPr marL="1377950" indent="-228600" algn="l" defTabSz="914400" rtl="0" eaLnBrk="1" latinLnBrk="0" hangingPunct="1">
        <a:spcBef>
          <a:spcPct val="20000"/>
        </a:spcBef>
        <a:buClr>
          <a:schemeClr val="accent1">
            <a:lumMod val="60000"/>
            <a:lumOff val="40000"/>
          </a:schemeClr>
        </a:buClr>
        <a:buSzPct val="75000"/>
        <a:buFont typeface="Wingdings" pitchFamily="2" charset="2"/>
        <a:buChar char=""/>
        <a:defRPr lang="en-US" sz="1800" kern="1200" dirty="0" smtClean="0">
          <a:solidFill>
            <a:schemeClr val="tx1">
              <a:lumMod val="65000"/>
              <a:lumOff val="35000"/>
            </a:schemeClr>
          </a:solidFill>
          <a:latin typeface="+mn-lt"/>
          <a:ea typeface="+mn-ea"/>
          <a:cs typeface="+mn-cs"/>
        </a:defRPr>
      </a:lvl6pPr>
      <a:lvl7pPr marL="1603375" indent="-228600" algn="l" defTabSz="914400" rtl="0" eaLnBrk="1" latinLnBrk="0" hangingPunct="1">
        <a:spcBef>
          <a:spcPct val="20000"/>
        </a:spcBef>
        <a:buClr>
          <a:schemeClr val="accent1"/>
        </a:buClr>
        <a:buSzPct val="75000"/>
        <a:buFont typeface="Wingdings" pitchFamily="2" charset="2"/>
        <a:buChar char=""/>
        <a:defRPr lang="en-US" sz="1800" kern="1200" baseline="0" dirty="0" smtClean="0">
          <a:solidFill>
            <a:schemeClr val="tx1">
              <a:lumMod val="65000"/>
              <a:lumOff val="35000"/>
            </a:schemeClr>
          </a:solidFill>
          <a:latin typeface="+mn-lt"/>
          <a:ea typeface="+mn-ea"/>
          <a:cs typeface="+mn-cs"/>
        </a:defRPr>
      </a:lvl7pPr>
      <a:lvl8pPr marL="1830388" indent="-228600" algn="l" defTabSz="914400" rtl="0" eaLnBrk="1" latinLnBrk="0" hangingPunct="1">
        <a:spcBef>
          <a:spcPct val="20000"/>
        </a:spcBef>
        <a:buClr>
          <a:schemeClr val="accent1">
            <a:lumMod val="60000"/>
            <a:lumOff val="40000"/>
          </a:schemeClr>
        </a:buClr>
        <a:buSzPct val="75000"/>
        <a:buFont typeface="Wingdings" pitchFamily="2" charset="2"/>
        <a:buChar char=""/>
        <a:defRPr lang="en-US" sz="1800" kern="1200" baseline="0" dirty="0" smtClean="0">
          <a:solidFill>
            <a:schemeClr val="tx1">
              <a:lumMod val="65000"/>
              <a:lumOff val="35000"/>
            </a:schemeClr>
          </a:solidFill>
          <a:latin typeface="+mn-lt"/>
          <a:ea typeface="+mn-ea"/>
          <a:cs typeface="+mn-cs"/>
        </a:defRPr>
      </a:lvl8pPr>
      <a:lvl9pPr marL="2057400" indent="-228600" algn="l" defTabSz="914400" rtl="0" eaLnBrk="1" latinLnBrk="0" hangingPunct="1">
        <a:spcBef>
          <a:spcPct val="20000"/>
        </a:spcBef>
        <a:buClr>
          <a:schemeClr val="accent1"/>
        </a:buClr>
        <a:buSzPct val="75000"/>
        <a:buFont typeface="Wingdings" pitchFamily="2" charset="2"/>
        <a:buChar char=""/>
        <a:defRPr lang="en-US" sz="1800" kern="1200" baseline="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yarul@wcpss.net"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hyperlink" Target="http://www.zalewskipchs.weebly.com/" TargetMode="Externa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ubtitle 7"/>
          <p:cNvSpPr>
            <a:spLocks noGrp="1"/>
          </p:cNvSpPr>
          <p:nvPr>
            <p:ph type="subTitle" idx="1"/>
          </p:nvPr>
        </p:nvSpPr>
        <p:spPr>
          <a:xfrm>
            <a:off x="2895600" y="4495800"/>
            <a:ext cx="3657600" cy="1676400"/>
          </a:xfrm>
        </p:spPr>
        <p:txBody>
          <a:bodyPr>
            <a:noAutofit/>
          </a:bodyPr>
          <a:lstStyle/>
          <a:p>
            <a:pPr algn="ctr"/>
            <a:r>
              <a:rPr lang="en-US" sz="3600" b="1" dirty="0" smtClean="0">
                <a:ln>
                  <a:solidFill>
                    <a:srgbClr val="000000"/>
                  </a:solidFill>
                </a:ln>
                <a:solidFill>
                  <a:srgbClr val="000000"/>
                </a:solidFill>
              </a:rPr>
              <a:t>Mrs. Emily Zalewski</a:t>
            </a:r>
          </a:p>
          <a:p>
            <a:pPr algn="ctr"/>
            <a:r>
              <a:rPr lang="en-US" sz="2400" b="1" dirty="0" smtClean="0">
                <a:ln>
                  <a:solidFill>
                    <a:srgbClr val="000000"/>
                  </a:solidFill>
                </a:ln>
                <a:solidFill>
                  <a:srgbClr val="000000"/>
                </a:solidFill>
                <a:hlinkClick r:id="rId2"/>
              </a:rPr>
              <a:t>ezalewski@wcpss.net</a:t>
            </a:r>
            <a:r>
              <a:rPr lang="en-US" sz="3600" b="1" dirty="0" smtClean="0">
                <a:ln>
                  <a:solidFill>
                    <a:srgbClr val="000000"/>
                  </a:solidFill>
                </a:ln>
                <a:solidFill>
                  <a:srgbClr val="000000"/>
                </a:solidFill>
              </a:rPr>
              <a:t> </a:t>
            </a:r>
          </a:p>
          <a:p>
            <a:pPr algn="ctr"/>
            <a:r>
              <a:rPr lang="en-US" sz="2400" b="1" dirty="0" smtClean="0">
                <a:ln>
                  <a:solidFill>
                    <a:srgbClr val="000000"/>
                  </a:solidFill>
                </a:ln>
                <a:solidFill>
                  <a:srgbClr val="000000"/>
                </a:solidFill>
              </a:rPr>
              <a:t>919-463-8656</a:t>
            </a:r>
            <a:endParaRPr lang="en-US" sz="2400" b="1" dirty="0">
              <a:ln>
                <a:solidFill>
                  <a:srgbClr val="000000"/>
                </a:solidFill>
              </a:ln>
              <a:solidFill>
                <a:srgbClr val="000000"/>
              </a:solidFill>
            </a:endParaRPr>
          </a:p>
        </p:txBody>
      </p:sp>
      <p:sp>
        <p:nvSpPr>
          <p:cNvPr id="4" name="Title 6"/>
          <p:cNvSpPr txBox="1">
            <a:spLocks/>
          </p:cNvSpPr>
          <p:nvPr/>
        </p:nvSpPr>
        <p:spPr>
          <a:xfrm>
            <a:off x="20472" y="1524000"/>
            <a:ext cx="8763000" cy="1524000"/>
          </a:xfrm>
          <a:prstGeom prst="rect">
            <a:avLst/>
          </a:prstGeom>
        </p:spPr>
        <p:txBody>
          <a:bodyPr vert="horz" anchor="t">
            <a:noAutofit/>
          </a:bodyPr>
          <a:lstStyle/>
          <a:p>
            <a:pPr marL="0" marR="9144" lvl="0" indent="0" algn="ctr" defTabSz="914400" rtl="0" eaLnBrk="1" fontAlgn="auto" latinLnBrk="0" hangingPunct="1">
              <a:lnSpc>
                <a:spcPct val="100000"/>
              </a:lnSpc>
              <a:spcBef>
                <a:spcPct val="0"/>
              </a:spcBef>
              <a:spcAft>
                <a:spcPts val="0"/>
              </a:spcAft>
              <a:buClrTx/>
              <a:buSzTx/>
              <a:buFontTx/>
              <a:buNone/>
              <a:tabLst/>
              <a:defRPr/>
            </a:pPr>
            <a:r>
              <a:rPr lang="en-US" sz="4800" b="1" cap="small" dirty="0" smtClean="0">
                <a:solidFill>
                  <a:schemeClr val="tx2"/>
                </a:solidFill>
                <a:effectLst>
                  <a:reflection blurRad="12700" stA="34000" endA="740" endPos="53000" dir="5400000" sy="-100000" algn="bl" rotWithShape="0"/>
                </a:effectLst>
                <a:latin typeface="+mj-lt"/>
                <a:ea typeface="+mj-ea"/>
                <a:cs typeface="+mj-cs"/>
              </a:rPr>
              <a:t>WELCOME TO EARTH SCIENCE</a:t>
            </a:r>
            <a:endParaRPr kumimoji="0" lang="en-US" sz="4800" b="1" i="0" u="none" strike="noStrike" kern="1200" cap="small" spc="0" normalizeH="0" baseline="0" noProof="0" dirty="0">
              <a:ln>
                <a:noFill/>
              </a:ln>
              <a:solidFill>
                <a:schemeClr val="tx2"/>
              </a:solidFill>
              <a:effectLst>
                <a:reflection blurRad="12700" stA="34000" endA="740" endPos="53000" dir="5400000" sy="-100000" algn="bl" rotWithShape="0"/>
              </a:effectLst>
              <a:uLnTx/>
              <a:uFillTx/>
              <a:latin typeface="+mj-lt"/>
              <a:ea typeface="+mj-ea"/>
              <a:cs typeface="+mj-cs"/>
            </a:endParaRPr>
          </a:p>
        </p:txBody>
      </p:sp>
      <p:sp>
        <p:nvSpPr>
          <p:cNvPr id="2" name="TextBox 1"/>
          <p:cNvSpPr txBox="1"/>
          <p:nvPr/>
        </p:nvSpPr>
        <p:spPr>
          <a:xfrm>
            <a:off x="7696200" y="6463647"/>
            <a:ext cx="1342034" cy="369332"/>
          </a:xfrm>
          <a:prstGeom prst="rect">
            <a:avLst/>
          </a:prstGeom>
          <a:noFill/>
        </p:spPr>
        <p:txBody>
          <a:bodyPr wrap="none" rtlCol="0">
            <a:spAutoFit/>
          </a:bodyPr>
          <a:lstStyle/>
          <a:p>
            <a:r>
              <a:rPr lang="en-US" dirty="0" smtClean="0"/>
              <a:t>Slide 1 of 5</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advTm="13340"/>
    </mc:Choice>
    <mc:Fallback xmlns="">
      <p:transition spd="slow" advTm="13340"/>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sz="4800" b="1" dirty="0" smtClean="0"/>
              <a:t>Earth Science Units</a:t>
            </a:r>
            <a:endParaRPr lang="en-US" sz="4800" b="1" dirty="0"/>
          </a:p>
        </p:txBody>
      </p:sp>
      <p:sp>
        <p:nvSpPr>
          <p:cNvPr id="5" name="Content Placeholder 4"/>
          <p:cNvSpPr>
            <a:spLocks noGrp="1"/>
          </p:cNvSpPr>
          <p:nvPr>
            <p:ph sz="half" idx="1"/>
          </p:nvPr>
        </p:nvSpPr>
        <p:spPr>
          <a:xfrm>
            <a:off x="228600" y="1846701"/>
            <a:ext cx="4336256" cy="4782699"/>
          </a:xfrm>
        </p:spPr>
        <p:txBody>
          <a:bodyPr>
            <a:normAutofit/>
          </a:bodyPr>
          <a:lstStyle/>
          <a:p>
            <a:r>
              <a:rPr lang="en-US" sz="3200" b="1" dirty="0" smtClean="0"/>
              <a:t>Quarter 1</a:t>
            </a:r>
          </a:p>
          <a:p>
            <a:pPr lvl="1"/>
            <a:r>
              <a:rPr lang="en-US" sz="3000" b="1" dirty="0" smtClean="0"/>
              <a:t>Science Literacy</a:t>
            </a:r>
          </a:p>
          <a:p>
            <a:pPr lvl="1"/>
            <a:r>
              <a:rPr lang="en-US" sz="3000" b="1" dirty="0" smtClean="0"/>
              <a:t>Plate Tectonics</a:t>
            </a:r>
          </a:p>
          <a:p>
            <a:pPr lvl="1"/>
            <a:r>
              <a:rPr lang="en-US" sz="3000" b="1" dirty="0" smtClean="0"/>
              <a:t>Rocks, Minerals, Soils</a:t>
            </a:r>
          </a:p>
          <a:p>
            <a:pPr lvl="1"/>
            <a:r>
              <a:rPr lang="en-US" sz="3000" b="1" dirty="0" smtClean="0"/>
              <a:t>Freshwater</a:t>
            </a:r>
          </a:p>
          <a:p>
            <a:pPr lvl="1"/>
            <a:r>
              <a:rPr lang="en-US" sz="3000" b="1" dirty="0" smtClean="0"/>
              <a:t>Oceans</a:t>
            </a:r>
            <a:endParaRPr lang="en-US" sz="3000" dirty="0" smtClean="0"/>
          </a:p>
          <a:p>
            <a:endParaRPr lang="en-US" dirty="0"/>
          </a:p>
        </p:txBody>
      </p:sp>
      <p:sp>
        <p:nvSpPr>
          <p:cNvPr id="6" name="Content Placeholder 5"/>
          <p:cNvSpPr>
            <a:spLocks noGrp="1"/>
          </p:cNvSpPr>
          <p:nvPr>
            <p:ph sz="half" idx="2"/>
          </p:nvPr>
        </p:nvSpPr>
        <p:spPr>
          <a:xfrm>
            <a:off x="4724400" y="1846701"/>
            <a:ext cx="4267200" cy="4249299"/>
          </a:xfrm>
        </p:spPr>
        <p:txBody>
          <a:bodyPr>
            <a:normAutofit fontScale="92500"/>
          </a:bodyPr>
          <a:lstStyle/>
          <a:p>
            <a:r>
              <a:rPr lang="en-US" sz="3500" b="1" dirty="0" smtClean="0"/>
              <a:t>Quarter 2</a:t>
            </a:r>
          </a:p>
          <a:p>
            <a:pPr lvl="1"/>
            <a:r>
              <a:rPr lang="en-US" sz="3200" b="1" dirty="0" smtClean="0"/>
              <a:t>Atmosphere</a:t>
            </a:r>
          </a:p>
          <a:p>
            <a:pPr lvl="1"/>
            <a:r>
              <a:rPr lang="en-US" sz="3200" b="1" dirty="0" smtClean="0"/>
              <a:t>Climate &amp; Severe Weather</a:t>
            </a:r>
          </a:p>
          <a:p>
            <a:pPr lvl="1"/>
            <a:r>
              <a:rPr lang="en-US" sz="3200" b="1" dirty="0" smtClean="0"/>
              <a:t>Ecology &amp; Biomes</a:t>
            </a:r>
          </a:p>
          <a:p>
            <a:pPr lvl="1"/>
            <a:r>
              <a:rPr lang="en-US" sz="3200" b="1" dirty="0" smtClean="0"/>
              <a:t>Natural Resources</a:t>
            </a:r>
          </a:p>
          <a:p>
            <a:pPr lvl="1"/>
            <a:r>
              <a:rPr lang="en-US" sz="3200" b="1" dirty="0" smtClean="0"/>
              <a:t>Astronomy</a:t>
            </a:r>
            <a:endParaRPr lang="en-US" sz="3200" dirty="0"/>
          </a:p>
        </p:txBody>
      </p:sp>
      <p:sp>
        <p:nvSpPr>
          <p:cNvPr id="7" name="TextBox 6"/>
          <p:cNvSpPr txBox="1"/>
          <p:nvPr/>
        </p:nvSpPr>
        <p:spPr>
          <a:xfrm>
            <a:off x="7696200" y="6463647"/>
            <a:ext cx="1342034" cy="369332"/>
          </a:xfrm>
          <a:prstGeom prst="rect">
            <a:avLst/>
          </a:prstGeom>
          <a:noFill/>
        </p:spPr>
        <p:txBody>
          <a:bodyPr wrap="none" rtlCol="0">
            <a:spAutoFit/>
          </a:bodyPr>
          <a:lstStyle/>
          <a:p>
            <a:r>
              <a:rPr lang="en-US" dirty="0" smtClean="0"/>
              <a:t>Slide 2 of 5</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advTm="14770"/>
    </mc:Choice>
    <mc:Fallback xmlns="">
      <p:transition spd="slow" advTm="14770"/>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76200"/>
            <a:ext cx="7315200" cy="914400"/>
          </a:xfrm>
        </p:spPr>
        <p:txBody>
          <a:bodyPr/>
          <a:lstStyle/>
          <a:p>
            <a:r>
              <a:rPr lang="en-US" sz="4800" b="1" dirty="0" smtClean="0"/>
              <a:t>Grading Policies</a:t>
            </a:r>
            <a:endParaRPr lang="en-US" sz="4800" b="1" dirty="0"/>
          </a:p>
        </p:txBody>
      </p:sp>
      <p:sp>
        <p:nvSpPr>
          <p:cNvPr id="3" name="Content Placeholder 2"/>
          <p:cNvSpPr>
            <a:spLocks noGrp="1"/>
          </p:cNvSpPr>
          <p:nvPr>
            <p:ph sz="half" idx="1"/>
          </p:nvPr>
        </p:nvSpPr>
        <p:spPr>
          <a:xfrm>
            <a:off x="533400" y="1371600"/>
            <a:ext cx="5791200" cy="5486400"/>
          </a:xfrm>
        </p:spPr>
        <p:txBody>
          <a:bodyPr>
            <a:normAutofit/>
          </a:bodyPr>
          <a:lstStyle/>
          <a:p>
            <a:r>
              <a:rPr lang="en-US" sz="2400" b="1" dirty="0" smtClean="0">
                <a:ln>
                  <a:solidFill>
                    <a:srgbClr val="000000"/>
                  </a:solidFill>
                </a:ln>
                <a:solidFill>
                  <a:srgbClr val="000000"/>
                </a:solidFill>
              </a:rPr>
              <a:t>Homework/Classwork</a:t>
            </a:r>
          </a:p>
          <a:p>
            <a:pPr lvl="1"/>
            <a:r>
              <a:rPr lang="en-US" sz="2400" dirty="0" smtClean="0">
                <a:ln>
                  <a:solidFill>
                    <a:srgbClr val="000000"/>
                  </a:solidFill>
                </a:ln>
                <a:solidFill>
                  <a:srgbClr val="000000"/>
                </a:solidFill>
              </a:rPr>
              <a:t>Graded on (4, 3, 2, 1 scale)</a:t>
            </a:r>
          </a:p>
          <a:p>
            <a:pPr lvl="3"/>
            <a:r>
              <a:rPr lang="en-US" sz="2400" dirty="0" smtClean="0">
                <a:ln>
                  <a:solidFill>
                    <a:srgbClr val="000000"/>
                  </a:solidFill>
                </a:ln>
                <a:solidFill>
                  <a:srgbClr val="000000"/>
                </a:solidFill>
              </a:rPr>
              <a:t>Accuracy or  Completion</a:t>
            </a:r>
          </a:p>
          <a:p>
            <a:pPr marL="685800" lvl="3" indent="0">
              <a:buNone/>
            </a:pPr>
            <a:endParaRPr lang="en-US" sz="1000" dirty="0" smtClean="0">
              <a:ln>
                <a:solidFill>
                  <a:srgbClr val="000000"/>
                </a:solidFill>
              </a:ln>
              <a:solidFill>
                <a:srgbClr val="000000"/>
              </a:solidFill>
            </a:endParaRPr>
          </a:p>
          <a:p>
            <a:r>
              <a:rPr lang="en-US" sz="2400" b="1" dirty="0" smtClean="0">
                <a:ln>
                  <a:solidFill>
                    <a:srgbClr val="000000"/>
                  </a:solidFill>
                </a:ln>
                <a:solidFill>
                  <a:srgbClr val="000000"/>
                </a:solidFill>
              </a:rPr>
              <a:t>Labs</a:t>
            </a:r>
          </a:p>
          <a:p>
            <a:pPr lvl="1"/>
            <a:r>
              <a:rPr lang="en-US" dirty="0" smtClean="0">
                <a:ln>
                  <a:solidFill>
                    <a:srgbClr val="000000"/>
                  </a:solidFill>
                </a:ln>
                <a:solidFill>
                  <a:srgbClr val="000000"/>
                </a:solidFill>
              </a:rPr>
              <a:t>Group and Individual</a:t>
            </a:r>
          </a:p>
          <a:p>
            <a:r>
              <a:rPr lang="en-US" sz="2400" b="1" dirty="0" smtClean="0">
                <a:ln>
                  <a:solidFill>
                    <a:srgbClr val="000000"/>
                  </a:solidFill>
                </a:ln>
                <a:solidFill>
                  <a:srgbClr val="000000"/>
                </a:solidFill>
              </a:rPr>
              <a:t>Student Engagement</a:t>
            </a:r>
            <a:endParaRPr lang="en-US" dirty="0" smtClean="0">
              <a:ln>
                <a:solidFill>
                  <a:srgbClr val="000000"/>
                </a:solidFill>
              </a:ln>
              <a:solidFill>
                <a:srgbClr val="000000"/>
              </a:solidFill>
            </a:endParaRPr>
          </a:p>
          <a:p>
            <a:pPr lvl="1"/>
            <a:r>
              <a:rPr lang="en-US" dirty="0" smtClean="0">
                <a:ln>
                  <a:solidFill>
                    <a:srgbClr val="000000"/>
                  </a:solidFill>
                </a:ln>
                <a:solidFill>
                  <a:srgbClr val="000000"/>
                </a:solidFill>
              </a:rPr>
              <a:t>Media Evaluations (Articles)</a:t>
            </a:r>
          </a:p>
          <a:p>
            <a:pPr lvl="1"/>
            <a:r>
              <a:rPr lang="en-US" dirty="0" smtClean="0">
                <a:ln>
                  <a:solidFill>
                    <a:srgbClr val="000000"/>
                  </a:solidFill>
                </a:ln>
                <a:solidFill>
                  <a:srgbClr val="000000"/>
                </a:solidFill>
              </a:rPr>
              <a:t>SMART Lunch Attendance</a:t>
            </a:r>
          </a:p>
          <a:p>
            <a:pPr lvl="1"/>
            <a:endParaRPr lang="en-US" dirty="0">
              <a:ln>
                <a:solidFill>
                  <a:srgbClr val="000000"/>
                </a:solidFill>
              </a:ln>
              <a:solidFill>
                <a:srgbClr val="000000"/>
              </a:solidFill>
            </a:endParaRPr>
          </a:p>
          <a:p>
            <a:pPr lvl="1"/>
            <a:endParaRPr lang="en-US" dirty="0" smtClean="0">
              <a:ln>
                <a:solidFill>
                  <a:srgbClr val="000000"/>
                </a:solidFill>
              </a:ln>
              <a:solidFill>
                <a:srgbClr val="000000"/>
              </a:solidFill>
            </a:endParaRPr>
          </a:p>
          <a:p>
            <a:r>
              <a:rPr lang="en-US" sz="2400" b="1" dirty="0" smtClean="0">
                <a:ln>
                  <a:solidFill>
                    <a:srgbClr val="000000"/>
                  </a:solidFill>
                </a:ln>
                <a:solidFill>
                  <a:srgbClr val="000000"/>
                </a:solidFill>
              </a:rPr>
              <a:t>Tests/Quizzes</a:t>
            </a:r>
          </a:p>
        </p:txBody>
      </p:sp>
      <p:sp>
        <p:nvSpPr>
          <p:cNvPr id="4" name="Content Placeholder 3"/>
          <p:cNvSpPr>
            <a:spLocks noGrp="1"/>
          </p:cNvSpPr>
          <p:nvPr>
            <p:ph sz="half" idx="2"/>
          </p:nvPr>
        </p:nvSpPr>
        <p:spPr>
          <a:xfrm>
            <a:off x="5181600" y="1445087"/>
            <a:ext cx="1676400" cy="5412913"/>
          </a:xfrm>
        </p:spPr>
        <p:txBody>
          <a:bodyPr>
            <a:noAutofit/>
          </a:bodyPr>
          <a:lstStyle/>
          <a:p>
            <a:r>
              <a:rPr lang="en-US" sz="2400" b="1" dirty="0" smtClean="0"/>
              <a:t>15 %	</a:t>
            </a:r>
          </a:p>
          <a:p>
            <a:pPr lvl="2">
              <a:buNone/>
            </a:pPr>
            <a:endParaRPr lang="en-US" sz="2400" b="1" dirty="0" smtClean="0"/>
          </a:p>
          <a:p>
            <a:pPr lvl="2">
              <a:buNone/>
            </a:pPr>
            <a:endParaRPr lang="en-US" sz="1200" b="1" dirty="0" smtClean="0"/>
          </a:p>
          <a:p>
            <a:r>
              <a:rPr lang="en-US" sz="2400" b="1" dirty="0" smtClean="0"/>
              <a:t>20 </a:t>
            </a:r>
            <a:r>
              <a:rPr lang="en-US" sz="2400" b="1" dirty="0"/>
              <a:t>%</a:t>
            </a:r>
            <a:r>
              <a:rPr lang="en-US" sz="2400" b="1" dirty="0" smtClean="0"/>
              <a:t>	</a:t>
            </a:r>
          </a:p>
          <a:p>
            <a:r>
              <a:rPr lang="en-US" sz="2400" b="1" dirty="0" smtClean="0"/>
              <a:t>5 %		</a:t>
            </a:r>
            <a:endParaRPr lang="en-US" sz="2400" b="1" dirty="0"/>
          </a:p>
          <a:p>
            <a:pPr marL="228600" lvl="1" indent="0">
              <a:buNone/>
            </a:pPr>
            <a:endParaRPr lang="en-US" sz="2400" b="1" dirty="0" smtClean="0"/>
          </a:p>
          <a:p>
            <a:pPr marL="228600" lvl="1" indent="0">
              <a:buNone/>
            </a:pPr>
            <a:endParaRPr lang="en-US" sz="2400" b="1" dirty="0" smtClean="0"/>
          </a:p>
          <a:p>
            <a:pPr lvl="1"/>
            <a:endParaRPr lang="en-US" sz="1200" b="1" dirty="0" smtClean="0"/>
          </a:p>
          <a:p>
            <a:r>
              <a:rPr lang="en-US" sz="2400" b="1" dirty="0" smtClean="0"/>
              <a:t>60 %	</a:t>
            </a:r>
            <a:endParaRPr lang="en-US" sz="2400" b="1" dirty="0"/>
          </a:p>
        </p:txBody>
      </p:sp>
      <p:sp>
        <p:nvSpPr>
          <p:cNvPr id="5" name="Title 1"/>
          <p:cNvSpPr txBox="1">
            <a:spLocks/>
          </p:cNvSpPr>
          <p:nvPr/>
        </p:nvSpPr>
        <p:spPr>
          <a:xfrm>
            <a:off x="4572000" y="457200"/>
            <a:ext cx="1981200" cy="457200"/>
          </a:xfrm>
          <a:prstGeom prst="rect">
            <a:avLst/>
          </a:prstGeom>
        </p:spPr>
        <p:txBody>
          <a:bodyPr vert="horz" anchor="t">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000" b="1" i="0" u="none" strike="noStrike" kern="1200" cap="none" spc="-100" normalizeH="0" baseline="0" noProof="0" dirty="0" smtClean="0">
                <a:ln>
                  <a:noFill/>
                </a:ln>
                <a:solidFill>
                  <a:schemeClr val="tx2">
                    <a:satMod val="200000"/>
                  </a:schemeClr>
                </a:solidFill>
                <a:effectLst/>
                <a:uLnTx/>
                <a:uFillTx/>
                <a:latin typeface="+mj-lt"/>
                <a:ea typeface="+mj-ea"/>
                <a:cs typeface="+mj-cs"/>
              </a:rPr>
              <a:t>  </a:t>
            </a:r>
            <a:endParaRPr kumimoji="0" lang="en-US" sz="2400" b="1" i="0" u="none" strike="noStrike" kern="1200" cap="none" spc="-100" normalizeH="0" baseline="0" noProof="0" dirty="0">
              <a:ln>
                <a:solidFill>
                  <a:srgbClr val="000000"/>
                </a:solidFill>
              </a:ln>
              <a:solidFill>
                <a:srgbClr val="000000"/>
              </a:solidFill>
              <a:effectLst/>
              <a:uLnTx/>
              <a:uFillTx/>
              <a:latin typeface="+mj-lt"/>
              <a:ea typeface="+mj-ea"/>
              <a:cs typeface="+mj-cs"/>
            </a:endParaRPr>
          </a:p>
        </p:txBody>
      </p:sp>
      <p:sp>
        <p:nvSpPr>
          <p:cNvPr id="6" name="Content Placeholder 3"/>
          <p:cNvSpPr txBox="1">
            <a:spLocks/>
          </p:cNvSpPr>
          <p:nvPr/>
        </p:nvSpPr>
        <p:spPr>
          <a:xfrm>
            <a:off x="6781800" y="1445087"/>
            <a:ext cx="1676400" cy="5412913"/>
          </a:xfrm>
          <a:prstGeom prst="rect">
            <a:avLst/>
          </a:prstGeom>
        </p:spPr>
        <p:txBody>
          <a:bodyPr vert="horz" lIns="91440" tIns="45720" rIns="91440" bIns="45720" rtlCol="0">
            <a:noAutofit/>
          </a:bodyPr>
          <a:lstStyle>
            <a:lvl1pPr marL="228600" indent="-228600" algn="l" defTabSz="914400" rtl="0" eaLnBrk="1" latinLnBrk="0" hangingPunct="1">
              <a:spcBef>
                <a:spcPts val="2000"/>
              </a:spcBef>
              <a:buClr>
                <a:schemeClr val="accent1"/>
              </a:buClr>
              <a:buSzPct val="75000"/>
              <a:buFont typeface="Wingdings" pitchFamily="2" charset="2"/>
              <a:buChar char="n"/>
              <a:defRPr sz="1800" kern="1200">
                <a:solidFill>
                  <a:schemeClr val="tx1">
                    <a:lumMod val="65000"/>
                    <a:lumOff val="35000"/>
                  </a:schemeClr>
                </a:solidFill>
                <a:latin typeface="+mn-lt"/>
                <a:ea typeface="+mn-ea"/>
                <a:cs typeface="+mn-cs"/>
              </a:defRPr>
            </a:lvl1pPr>
            <a:lvl2pPr marL="457200" indent="-228600" algn="l" defTabSz="914400" rtl="0" eaLnBrk="1" latinLnBrk="0" hangingPunct="1">
              <a:spcBef>
                <a:spcPts val="600"/>
              </a:spcBef>
              <a:buClr>
                <a:schemeClr val="accent1">
                  <a:lumMod val="60000"/>
                  <a:lumOff val="40000"/>
                </a:schemeClr>
              </a:buClr>
              <a:buSzPct val="75000"/>
              <a:buFont typeface="Wingdings" pitchFamily="2" charset="2"/>
              <a:buChar char="n"/>
              <a:defRPr sz="1800" kern="1200">
                <a:solidFill>
                  <a:schemeClr val="tx1">
                    <a:lumMod val="65000"/>
                    <a:lumOff val="35000"/>
                  </a:schemeClr>
                </a:solidFill>
                <a:latin typeface="+mn-lt"/>
                <a:ea typeface="+mn-ea"/>
                <a:cs typeface="+mn-cs"/>
              </a:defRPr>
            </a:lvl2pPr>
            <a:lvl3pPr marL="685800" indent="-228600" algn="l" defTabSz="914400" rtl="0" eaLnBrk="1" latinLnBrk="0" hangingPunct="1">
              <a:spcBef>
                <a:spcPts val="600"/>
              </a:spcBef>
              <a:buClr>
                <a:schemeClr val="accent1"/>
              </a:buClr>
              <a:buSzPct val="75000"/>
              <a:buFont typeface="Wingdings" pitchFamily="2" charset="2"/>
              <a:buChar char="n"/>
              <a:defRPr sz="1800" kern="1200">
                <a:solidFill>
                  <a:schemeClr val="tx1">
                    <a:lumMod val="65000"/>
                    <a:lumOff val="35000"/>
                  </a:schemeClr>
                </a:solidFill>
                <a:latin typeface="+mn-lt"/>
                <a:ea typeface="+mn-ea"/>
                <a:cs typeface="+mn-cs"/>
              </a:defRPr>
            </a:lvl3pPr>
            <a:lvl4pPr marL="914400" indent="-228600" algn="l" defTabSz="914400" rtl="0" eaLnBrk="1" latinLnBrk="0" hangingPunct="1">
              <a:spcBef>
                <a:spcPts val="600"/>
              </a:spcBef>
              <a:buClr>
                <a:schemeClr val="accent1">
                  <a:lumMod val="60000"/>
                  <a:lumOff val="40000"/>
                </a:schemeClr>
              </a:buClr>
              <a:buSzPct val="75000"/>
              <a:buFont typeface="Wingdings" pitchFamily="2" charset="2"/>
              <a:buChar char="n"/>
              <a:defRPr sz="1800" kern="1200">
                <a:solidFill>
                  <a:schemeClr val="tx1">
                    <a:lumMod val="65000"/>
                    <a:lumOff val="35000"/>
                  </a:schemeClr>
                </a:solidFill>
                <a:latin typeface="+mn-lt"/>
                <a:ea typeface="+mn-ea"/>
                <a:cs typeface="+mn-cs"/>
              </a:defRPr>
            </a:lvl4pPr>
            <a:lvl5pPr marL="1143000" indent="-228600" algn="l" defTabSz="914400" rtl="0" eaLnBrk="1" latinLnBrk="0" hangingPunct="1">
              <a:spcBef>
                <a:spcPts val="600"/>
              </a:spcBef>
              <a:buClr>
                <a:schemeClr val="accent1"/>
              </a:buClr>
              <a:buSzPct val="75000"/>
              <a:buFont typeface="Wingdings" pitchFamily="2" charset="2"/>
              <a:buChar char="n"/>
              <a:defRPr sz="1800" kern="1200">
                <a:solidFill>
                  <a:schemeClr val="tx1">
                    <a:lumMod val="65000"/>
                    <a:lumOff val="35000"/>
                  </a:schemeClr>
                </a:solidFill>
                <a:latin typeface="+mn-lt"/>
                <a:ea typeface="+mn-ea"/>
                <a:cs typeface="+mn-cs"/>
              </a:defRPr>
            </a:lvl5pPr>
            <a:lvl6pPr marL="1377950" indent="-228600" algn="l" defTabSz="914400" rtl="0" eaLnBrk="1" latinLnBrk="0" hangingPunct="1">
              <a:spcBef>
                <a:spcPct val="20000"/>
              </a:spcBef>
              <a:buClr>
                <a:schemeClr val="accent1">
                  <a:lumMod val="60000"/>
                  <a:lumOff val="40000"/>
                </a:schemeClr>
              </a:buClr>
              <a:buSzPct val="75000"/>
              <a:buFont typeface="Wingdings" pitchFamily="2" charset="2"/>
              <a:buChar char=""/>
              <a:defRPr lang="en-US" sz="1800" kern="1200">
                <a:solidFill>
                  <a:schemeClr val="tx1">
                    <a:lumMod val="65000"/>
                    <a:lumOff val="35000"/>
                  </a:schemeClr>
                </a:solidFill>
                <a:latin typeface="+mn-lt"/>
                <a:ea typeface="+mn-ea"/>
                <a:cs typeface="+mn-cs"/>
              </a:defRPr>
            </a:lvl6pPr>
            <a:lvl7pPr marL="1603375" indent="-228600" algn="l" defTabSz="914400" rtl="0" eaLnBrk="1" latinLnBrk="0" hangingPunct="1">
              <a:spcBef>
                <a:spcPct val="20000"/>
              </a:spcBef>
              <a:buClr>
                <a:schemeClr val="accent1"/>
              </a:buClr>
              <a:buSzPct val="75000"/>
              <a:buFont typeface="Wingdings" pitchFamily="2" charset="2"/>
              <a:buChar char=""/>
              <a:defRPr lang="en-US" sz="1800" kern="1200" baseline="0">
                <a:solidFill>
                  <a:schemeClr val="tx1">
                    <a:lumMod val="65000"/>
                    <a:lumOff val="35000"/>
                  </a:schemeClr>
                </a:solidFill>
                <a:latin typeface="+mn-lt"/>
                <a:ea typeface="+mn-ea"/>
                <a:cs typeface="+mn-cs"/>
              </a:defRPr>
            </a:lvl7pPr>
            <a:lvl8pPr marL="1830388" indent="-228600" algn="l" defTabSz="914400" rtl="0" eaLnBrk="1" latinLnBrk="0" hangingPunct="1">
              <a:spcBef>
                <a:spcPct val="20000"/>
              </a:spcBef>
              <a:buClr>
                <a:schemeClr val="accent1">
                  <a:lumMod val="60000"/>
                  <a:lumOff val="40000"/>
                </a:schemeClr>
              </a:buClr>
              <a:buSzPct val="75000"/>
              <a:buFont typeface="Wingdings" pitchFamily="2" charset="2"/>
              <a:buChar char=""/>
              <a:defRPr lang="en-US" sz="1800" kern="1200" baseline="0">
                <a:solidFill>
                  <a:schemeClr val="tx1">
                    <a:lumMod val="65000"/>
                    <a:lumOff val="35000"/>
                  </a:schemeClr>
                </a:solidFill>
                <a:latin typeface="+mn-lt"/>
                <a:ea typeface="+mn-ea"/>
                <a:cs typeface="+mn-cs"/>
              </a:defRPr>
            </a:lvl8pPr>
            <a:lvl9pPr marL="2057400" indent="-228600" algn="l" defTabSz="914400" rtl="0" eaLnBrk="1" latinLnBrk="0" hangingPunct="1">
              <a:spcBef>
                <a:spcPct val="20000"/>
              </a:spcBef>
              <a:buClr>
                <a:schemeClr val="accent1"/>
              </a:buClr>
              <a:buSzPct val="75000"/>
              <a:buFont typeface="Wingdings" pitchFamily="2" charset="2"/>
              <a:buChar char=""/>
              <a:defRPr lang="en-US" sz="1800" kern="1200" baseline="0">
                <a:solidFill>
                  <a:schemeClr val="tx1">
                    <a:lumMod val="65000"/>
                    <a:lumOff val="35000"/>
                  </a:schemeClr>
                </a:solidFill>
                <a:latin typeface="+mn-lt"/>
                <a:ea typeface="+mn-ea"/>
                <a:cs typeface="+mn-cs"/>
              </a:defRPr>
            </a:lvl9pPr>
          </a:lstStyle>
          <a:p>
            <a:r>
              <a:rPr lang="en-US" sz="2400" b="1" dirty="0" smtClean="0"/>
              <a:t>20 %	</a:t>
            </a:r>
          </a:p>
          <a:p>
            <a:pPr lvl="2">
              <a:buFont typeface="Wingdings" pitchFamily="2" charset="2"/>
              <a:buNone/>
            </a:pPr>
            <a:endParaRPr lang="en-US" sz="2400" b="1" dirty="0" smtClean="0"/>
          </a:p>
          <a:p>
            <a:pPr lvl="2">
              <a:buFont typeface="Wingdings" pitchFamily="2" charset="2"/>
              <a:buNone/>
            </a:pPr>
            <a:endParaRPr lang="en-US" sz="1200" b="1" dirty="0" smtClean="0"/>
          </a:p>
          <a:p>
            <a:r>
              <a:rPr lang="en-US" sz="2400" b="1" dirty="0" smtClean="0"/>
              <a:t>20 %	</a:t>
            </a:r>
          </a:p>
          <a:p>
            <a:r>
              <a:rPr lang="en-US" sz="2400" b="1" dirty="0" smtClean="0"/>
              <a:t>10 %		</a:t>
            </a:r>
          </a:p>
          <a:p>
            <a:pPr marL="228600" lvl="1" indent="0">
              <a:buFont typeface="Wingdings" pitchFamily="2" charset="2"/>
              <a:buNone/>
            </a:pPr>
            <a:endParaRPr lang="en-US" sz="2400" b="1" dirty="0" smtClean="0"/>
          </a:p>
          <a:p>
            <a:pPr lvl="1"/>
            <a:endParaRPr lang="en-US" b="1" dirty="0" smtClean="0"/>
          </a:p>
          <a:p>
            <a:r>
              <a:rPr lang="en-US" sz="2400" b="1" dirty="0"/>
              <a:t>5</a:t>
            </a:r>
            <a:r>
              <a:rPr lang="en-US" sz="2400" b="1" dirty="0" smtClean="0"/>
              <a:t>0 %	</a:t>
            </a:r>
            <a:endParaRPr lang="en-US" sz="2400" b="1" dirty="0"/>
          </a:p>
        </p:txBody>
      </p:sp>
      <p:sp>
        <p:nvSpPr>
          <p:cNvPr id="7" name="TextBox 6"/>
          <p:cNvSpPr txBox="1"/>
          <p:nvPr/>
        </p:nvSpPr>
        <p:spPr>
          <a:xfrm>
            <a:off x="5181600" y="928255"/>
            <a:ext cx="990977" cy="369332"/>
          </a:xfrm>
          <a:prstGeom prst="rect">
            <a:avLst/>
          </a:prstGeom>
          <a:noFill/>
        </p:spPr>
        <p:txBody>
          <a:bodyPr wrap="none" rtlCol="0">
            <a:spAutoFit/>
          </a:bodyPr>
          <a:lstStyle/>
          <a:p>
            <a:r>
              <a:rPr lang="en-US" b="1" u="sng" dirty="0" smtClean="0"/>
              <a:t>Honors</a:t>
            </a:r>
            <a:endParaRPr lang="en-US" b="1" u="sng" dirty="0"/>
          </a:p>
        </p:txBody>
      </p:sp>
      <p:sp>
        <p:nvSpPr>
          <p:cNvPr id="8" name="TextBox 7"/>
          <p:cNvSpPr txBox="1"/>
          <p:nvPr/>
        </p:nvSpPr>
        <p:spPr>
          <a:xfrm>
            <a:off x="6670931" y="914400"/>
            <a:ext cx="1329210" cy="369332"/>
          </a:xfrm>
          <a:prstGeom prst="rect">
            <a:avLst/>
          </a:prstGeom>
          <a:noFill/>
        </p:spPr>
        <p:txBody>
          <a:bodyPr wrap="none" rtlCol="0">
            <a:spAutoFit/>
          </a:bodyPr>
          <a:lstStyle/>
          <a:p>
            <a:r>
              <a:rPr lang="en-US" b="1" u="sng" dirty="0" smtClean="0"/>
              <a:t>Academic</a:t>
            </a:r>
            <a:endParaRPr lang="en-US" b="1" u="sng" dirty="0"/>
          </a:p>
        </p:txBody>
      </p:sp>
      <p:sp>
        <p:nvSpPr>
          <p:cNvPr id="9" name="TextBox 8"/>
          <p:cNvSpPr txBox="1"/>
          <p:nvPr/>
        </p:nvSpPr>
        <p:spPr>
          <a:xfrm>
            <a:off x="7696200" y="6463647"/>
            <a:ext cx="1342034" cy="369332"/>
          </a:xfrm>
          <a:prstGeom prst="rect">
            <a:avLst/>
          </a:prstGeom>
          <a:noFill/>
        </p:spPr>
        <p:txBody>
          <a:bodyPr wrap="none" rtlCol="0">
            <a:spAutoFit/>
          </a:bodyPr>
          <a:lstStyle/>
          <a:p>
            <a:r>
              <a:rPr lang="en-US" dirty="0" smtClean="0"/>
              <a:t>Slide 3 of 5</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advTm="20621"/>
    </mc:Choice>
    <mc:Fallback xmlns="">
      <p:transition spd="slow" advTm="20621"/>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8686800" cy="914400"/>
          </a:xfrm>
        </p:spPr>
        <p:txBody>
          <a:bodyPr/>
          <a:lstStyle/>
          <a:p>
            <a:pPr algn="ctr"/>
            <a:r>
              <a:rPr lang="en-US" b="1" dirty="0" smtClean="0"/>
              <a:t>How can I help my son/daughter?</a:t>
            </a:r>
            <a:endParaRPr lang="en-US" b="1" dirty="0"/>
          </a:p>
        </p:txBody>
      </p:sp>
      <p:sp>
        <p:nvSpPr>
          <p:cNvPr id="3" name="Content Placeholder 2"/>
          <p:cNvSpPr>
            <a:spLocks noGrp="1"/>
          </p:cNvSpPr>
          <p:nvPr>
            <p:ph sz="half" idx="1"/>
          </p:nvPr>
        </p:nvSpPr>
        <p:spPr>
          <a:xfrm>
            <a:off x="914400" y="1066800"/>
            <a:ext cx="7219278" cy="5715000"/>
          </a:xfrm>
        </p:spPr>
        <p:txBody>
          <a:bodyPr>
            <a:normAutofit fontScale="70000" lnSpcReduction="20000"/>
          </a:bodyPr>
          <a:lstStyle/>
          <a:p>
            <a:r>
              <a:rPr lang="en-US" sz="3300" b="1" dirty="0" smtClean="0"/>
              <a:t>Ask about homework</a:t>
            </a:r>
          </a:p>
          <a:p>
            <a:pPr lvl="1"/>
            <a:r>
              <a:rPr lang="en-US" sz="3300" dirty="0" smtClean="0"/>
              <a:t>Assigned MOST nights</a:t>
            </a:r>
          </a:p>
          <a:p>
            <a:pPr lvl="2"/>
            <a:r>
              <a:rPr lang="en-US" sz="3300" dirty="0" smtClean="0"/>
              <a:t>Expect 30 minutes – classwork &amp; unit sheet</a:t>
            </a:r>
          </a:p>
          <a:p>
            <a:r>
              <a:rPr lang="en-US" sz="3300" b="1" dirty="0" smtClean="0"/>
              <a:t>Ask about SMART lunch</a:t>
            </a:r>
          </a:p>
          <a:p>
            <a:pPr lvl="1"/>
            <a:r>
              <a:rPr lang="en-US" sz="3300" dirty="0" smtClean="0"/>
              <a:t>Monday (B), Wednesday(A)</a:t>
            </a:r>
          </a:p>
          <a:p>
            <a:pPr lvl="1"/>
            <a:r>
              <a:rPr lang="en-US" sz="3300" dirty="0" smtClean="0"/>
              <a:t>4 per class, per quarter</a:t>
            </a:r>
          </a:p>
          <a:p>
            <a:r>
              <a:rPr lang="en-US" sz="3300" b="1" dirty="0" smtClean="0"/>
              <a:t>Remind about time frame for tests/quizzes</a:t>
            </a:r>
          </a:p>
          <a:p>
            <a:pPr lvl="1"/>
            <a:r>
              <a:rPr lang="en-US" sz="3300" dirty="0" smtClean="0"/>
              <a:t>Tests arrive faster than they think; remind to review EVERYDAY!!</a:t>
            </a:r>
          </a:p>
          <a:p>
            <a:pPr lvl="1"/>
            <a:r>
              <a:rPr lang="en-US" sz="3300" dirty="0" smtClean="0"/>
              <a:t>See website for dates</a:t>
            </a:r>
          </a:p>
          <a:p>
            <a:r>
              <a:rPr lang="en-US" sz="3300" b="1" dirty="0" smtClean="0"/>
              <a:t>Remind them to stay organized</a:t>
            </a:r>
          </a:p>
          <a:p>
            <a:pPr lvl="1"/>
            <a:r>
              <a:rPr lang="en-US" sz="3300" dirty="0" smtClean="0"/>
              <a:t>Keep an organized 3-ring binder – dividers</a:t>
            </a:r>
          </a:p>
          <a:p>
            <a:r>
              <a:rPr lang="en-US" sz="3300" b="1" dirty="0" smtClean="0"/>
              <a:t>I’m here for you and your child!</a:t>
            </a:r>
          </a:p>
          <a:p>
            <a:pPr lvl="1"/>
            <a:r>
              <a:rPr lang="en-US" sz="3300" dirty="0" smtClean="0"/>
              <a:t>Available by e-mail or phone</a:t>
            </a:r>
            <a:endParaRPr lang="en-US" sz="3300" dirty="0"/>
          </a:p>
        </p:txBody>
      </p:sp>
      <p:sp>
        <p:nvSpPr>
          <p:cNvPr id="4" name="TextBox 3"/>
          <p:cNvSpPr txBox="1"/>
          <p:nvPr/>
        </p:nvSpPr>
        <p:spPr>
          <a:xfrm>
            <a:off x="7696200" y="6463647"/>
            <a:ext cx="1342034" cy="369332"/>
          </a:xfrm>
          <a:prstGeom prst="rect">
            <a:avLst/>
          </a:prstGeom>
          <a:noFill/>
        </p:spPr>
        <p:txBody>
          <a:bodyPr wrap="none" rtlCol="0">
            <a:spAutoFit/>
          </a:bodyPr>
          <a:lstStyle/>
          <a:p>
            <a:r>
              <a:rPr lang="en-US" dirty="0" smtClean="0"/>
              <a:t>Slide 4 of 5</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advTm="27655"/>
    </mc:Choice>
    <mc:Fallback xmlns="">
      <p:transition spd="slow" advTm="27655"/>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206" y="533400"/>
            <a:ext cx="7556313" cy="1116106"/>
          </a:xfrm>
        </p:spPr>
        <p:txBody>
          <a:bodyPr/>
          <a:lstStyle/>
          <a:p>
            <a:r>
              <a:rPr lang="en-US" b="1" dirty="0" smtClean="0"/>
              <a:t>Class Websites</a:t>
            </a:r>
            <a:br>
              <a:rPr lang="en-US" b="1" dirty="0" smtClean="0"/>
            </a:br>
            <a:r>
              <a:rPr lang="en-US" b="1" dirty="0"/>
              <a:t>	</a:t>
            </a:r>
          </a:p>
        </p:txBody>
      </p:sp>
      <p:sp>
        <p:nvSpPr>
          <p:cNvPr id="3" name="Content Placeholder 2"/>
          <p:cNvSpPr>
            <a:spLocks noGrp="1"/>
          </p:cNvSpPr>
          <p:nvPr>
            <p:ph sz="half" idx="1"/>
          </p:nvPr>
        </p:nvSpPr>
        <p:spPr>
          <a:xfrm>
            <a:off x="909446" y="3267928"/>
            <a:ext cx="7563914" cy="4140200"/>
          </a:xfrm>
        </p:spPr>
        <p:txBody>
          <a:bodyPr/>
          <a:lstStyle/>
          <a:p>
            <a:r>
              <a:rPr lang="en-US" sz="3200" b="1" dirty="0" smtClean="0"/>
              <a:t>Mrs. </a:t>
            </a:r>
            <a:r>
              <a:rPr lang="en-US" sz="3200" b="1" dirty="0" err="1" smtClean="0"/>
              <a:t>Zalewski’s</a:t>
            </a:r>
            <a:r>
              <a:rPr lang="en-US" sz="3200" b="1" dirty="0" smtClean="0"/>
              <a:t> Website</a:t>
            </a:r>
          </a:p>
          <a:p>
            <a:r>
              <a:rPr lang="en-US" sz="2800" dirty="0" smtClean="0">
                <a:hlinkClick r:id="rId2"/>
              </a:rPr>
              <a:t>www.zalewskipchs.weebly.com</a:t>
            </a:r>
            <a:r>
              <a:rPr lang="en-US" sz="2800" dirty="0" smtClean="0"/>
              <a:t> 	</a:t>
            </a:r>
            <a:endParaRPr lang="en-US" sz="2800" dirty="0"/>
          </a:p>
        </p:txBody>
      </p:sp>
      <p:sp>
        <p:nvSpPr>
          <p:cNvPr id="5" name="TextBox 4"/>
          <p:cNvSpPr txBox="1"/>
          <p:nvPr/>
        </p:nvSpPr>
        <p:spPr>
          <a:xfrm>
            <a:off x="909446" y="1091453"/>
            <a:ext cx="6720719" cy="1631216"/>
          </a:xfrm>
          <a:prstGeom prst="rect">
            <a:avLst/>
          </a:prstGeom>
          <a:noFill/>
        </p:spPr>
        <p:txBody>
          <a:bodyPr wrap="square" rtlCol="0">
            <a:spAutoFit/>
          </a:bodyPr>
          <a:lstStyle/>
          <a:p>
            <a:r>
              <a:rPr lang="en-US" sz="2000" dirty="0" smtClean="0"/>
              <a:t>Add the website to your </a:t>
            </a:r>
            <a:r>
              <a:rPr lang="en-US" sz="2000" b="1" dirty="0" smtClean="0"/>
              <a:t>FAVORITES</a:t>
            </a:r>
            <a:r>
              <a:rPr lang="en-US" sz="2000" dirty="0" smtClean="0"/>
              <a:t>, it will be used frequently throughout the semester. On the website you will have access to class notes, activities and assignments as well as reminders and the calendar with projected test dates.</a:t>
            </a:r>
            <a:endParaRPr lang="en-US" sz="2000" dirty="0"/>
          </a:p>
        </p:txBody>
      </p:sp>
      <p:sp>
        <p:nvSpPr>
          <p:cNvPr id="6" name="Rectangle 5"/>
          <p:cNvSpPr/>
          <p:nvPr/>
        </p:nvSpPr>
        <p:spPr>
          <a:xfrm>
            <a:off x="481360" y="5638800"/>
            <a:ext cx="8181279" cy="369332"/>
          </a:xfrm>
          <a:prstGeom prst="rect">
            <a:avLst/>
          </a:prstGeom>
        </p:spPr>
        <p:txBody>
          <a:bodyPr wrap="none">
            <a:spAutoFit/>
          </a:bodyPr>
          <a:lstStyle/>
          <a:p>
            <a:r>
              <a:rPr lang="en-US" dirty="0" smtClean="0"/>
              <a:t>**Presentation will be on the class website if you would like to view again**</a:t>
            </a:r>
            <a:endParaRPr lang="en-US" dirty="0"/>
          </a:p>
        </p:txBody>
      </p:sp>
      <p:sp>
        <p:nvSpPr>
          <p:cNvPr id="7" name="TextBox 6"/>
          <p:cNvSpPr txBox="1"/>
          <p:nvPr/>
        </p:nvSpPr>
        <p:spPr>
          <a:xfrm>
            <a:off x="7696200" y="6463647"/>
            <a:ext cx="1342034" cy="369332"/>
          </a:xfrm>
          <a:prstGeom prst="rect">
            <a:avLst/>
          </a:prstGeom>
          <a:noFill/>
        </p:spPr>
        <p:txBody>
          <a:bodyPr wrap="none" rtlCol="0">
            <a:spAutoFit/>
          </a:bodyPr>
          <a:lstStyle/>
          <a:p>
            <a:r>
              <a:rPr lang="en-US" smtClean="0"/>
              <a:t>Slide 5 </a:t>
            </a:r>
            <a:r>
              <a:rPr lang="en-US" dirty="0" smtClean="0"/>
              <a:t>of 5</a:t>
            </a:r>
            <a:endParaRPr lang="en-US" dirty="0"/>
          </a:p>
        </p:txBody>
      </p:sp>
    </p:spTree>
    <p:extLst>
      <p:ext uri="{BB962C8B-B14F-4D97-AF65-F5344CB8AC3E}">
        <p14:creationId xmlns:p14="http://schemas.microsoft.com/office/powerpoint/2010/main" val="2715188740"/>
      </p:ext>
    </p:extLst>
  </p:cSld>
  <p:clrMapOvr>
    <a:masterClrMapping/>
  </p:clrMapOvr>
  <mc:AlternateContent xmlns:mc="http://schemas.openxmlformats.org/markup-compatibility/2006" xmlns:p14="http://schemas.microsoft.com/office/powerpoint/2010/main">
    <mc:Choice Requires="p14">
      <p:transition spd="slow" p14:dur="2000" advTm="41346"/>
    </mc:Choice>
    <mc:Fallback xmlns="">
      <p:transition spd="slow" advTm="41346"/>
    </mc:Fallback>
  </mc:AlternateContent>
  <p:timing>
    <p:tnLst>
      <p:par>
        <p:cTn id="1" dur="indefinite" restart="never" nodeType="tmRoot"/>
      </p:par>
    </p:tnLst>
  </p:timing>
</p:sld>
</file>

<file path=ppt/theme/theme1.xml><?xml version="1.0" encoding="utf-8"?>
<a:theme xmlns:a="http://schemas.openxmlformats.org/drawingml/2006/main" name="Advantage">
  <a:themeElements>
    <a:clrScheme name="Orange">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Advantage">
      <a:majorFont>
        <a:latin typeface="Rockwell"/>
        <a:ea typeface=""/>
        <a:cs typeface=""/>
        <a:font script="Jpan" typeface="ＭＳ ゴシック"/>
        <a:font script="Hans" typeface="宋体"/>
        <a:font script="Hant" typeface="新細明體"/>
      </a:majorFont>
      <a:minorFont>
        <a:latin typeface="Rockwell"/>
        <a:ea typeface=""/>
        <a:cs typeface=""/>
        <a:font script="Jpan" typeface="ＭＳ ゴシック"/>
        <a:font script="Hans" typeface="宋体"/>
        <a:font script="Hant" typeface="新細明體"/>
      </a:minorFont>
    </a:fontScheme>
    <a:fmtScheme name="Advantage">
      <a:fillStyleLst>
        <a:solidFill>
          <a:schemeClr val="phClr"/>
        </a:solidFill>
        <a:gradFill rotWithShape="1">
          <a:gsLst>
            <a:gs pos="0">
              <a:schemeClr val="phClr">
                <a:tint val="100000"/>
                <a:shade val="40000"/>
                <a:alpha val="100000"/>
                <a:satMod val="150000"/>
                <a:lumMod val="100000"/>
              </a:schemeClr>
            </a:gs>
            <a:gs pos="100000">
              <a:schemeClr val="phClr">
                <a:tint val="70000"/>
                <a:shade val="100000"/>
                <a:alpha val="100000"/>
                <a:satMod val="200000"/>
                <a:lumMod val="100000"/>
              </a:schemeClr>
            </a:gs>
          </a:gsLst>
          <a:lin ang="6000000" scaled="1"/>
        </a:gradFill>
        <a:gradFill rotWithShape="1">
          <a:gsLst>
            <a:gs pos="0">
              <a:schemeClr val="phClr">
                <a:shade val="40000"/>
                <a:alpha val="100000"/>
                <a:satMod val="150000"/>
                <a:lumMod val="100000"/>
              </a:schemeClr>
            </a:gs>
            <a:gs pos="100000">
              <a:schemeClr val="phClr">
                <a:tint val="70000"/>
                <a:shade val="100000"/>
                <a:alpha val="100000"/>
                <a:satMod val="200000"/>
                <a:lumMod val="100000"/>
              </a:schemeClr>
            </a:gs>
          </a:gsLst>
          <a:lin ang="5400000" scaled="1"/>
        </a:gra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innerShdw blurRad="50800" dist="25400" dir="13500000">
              <a:srgbClr val="FFFFFF">
                <a:alpha val="75000"/>
              </a:srgbClr>
            </a:innerShdw>
            <a:outerShdw blurRad="63500" dist="25400" dir="5400000" rotWithShape="0">
              <a:srgbClr val="808080">
                <a:alpha val="75000"/>
              </a:srgbClr>
            </a:outerShdw>
          </a:effectLst>
        </a:effectStyle>
        <a:effectStyle>
          <a:effectLst/>
          <a:scene3d>
            <a:camera prst="orthographicFront">
              <a:rot lat="0" lon="0" rev="0"/>
            </a:camera>
            <a:lightRig rig="twoPt" dir="tl">
              <a:rot lat="0" lon="0" rev="4500000"/>
            </a:lightRig>
          </a:scene3d>
          <a:sp3d>
            <a:bevelT w="63500" h="50800"/>
          </a:sp3d>
        </a:effectStyle>
      </a:effectStyleLst>
      <a:bgFillStyleLst>
        <a:solidFill>
          <a:schemeClr val="phClr"/>
        </a:solidFill>
        <a:gradFill rotWithShape="1">
          <a:gsLst>
            <a:gs pos="0">
              <a:schemeClr val="phClr">
                <a:tint val="40000"/>
                <a:satMod val="1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Advantage.thmx</Template>
  <TotalTime>850</TotalTime>
  <Words>248</Words>
  <Application>Microsoft Office PowerPoint</Application>
  <PresentationFormat>On-screen Show (4:3)</PresentationFormat>
  <Paragraphs>74</Paragraphs>
  <Slides>5</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5</vt:i4>
      </vt:variant>
    </vt:vector>
  </HeadingPairs>
  <TitlesOfParts>
    <vt:vector size="8" baseType="lpstr">
      <vt:lpstr>Rockwell</vt:lpstr>
      <vt:lpstr>Wingdings</vt:lpstr>
      <vt:lpstr>Advantage</vt:lpstr>
      <vt:lpstr>PowerPoint Presentation</vt:lpstr>
      <vt:lpstr>Earth Science Units</vt:lpstr>
      <vt:lpstr>Grading Policies</vt:lpstr>
      <vt:lpstr>How can I help my son/daughter?</vt:lpstr>
      <vt:lpstr>Class Websites  </vt:lpstr>
    </vt:vector>
  </TitlesOfParts>
  <Company>Wake County Schools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Room 2618 – Honors Chemistry</dc:title>
  <dc:creator>Wake County Public Schools</dc:creator>
  <cp:lastModifiedBy>Emily Zalewski</cp:lastModifiedBy>
  <cp:revision>63</cp:revision>
  <dcterms:created xsi:type="dcterms:W3CDTF">2011-09-13T19:20:46Z</dcterms:created>
  <dcterms:modified xsi:type="dcterms:W3CDTF">2018-08-22T19:08:18Z</dcterms:modified>
</cp:coreProperties>
</file>